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304" r:id="rId3"/>
    <p:sldId id="313" r:id="rId4"/>
    <p:sldId id="262" r:id="rId5"/>
    <p:sldId id="314" r:id="rId6"/>
    <p:sldId id="315" r:id="rId7"/>
    <p:sldId id="316" r:id="rId8"/>
    <p:sldId id="319" r:id="rId9"/>
    <p:sldId id="317" r:id="rId10"/>
    <p:sldId id="323" r:id="rId11"/>
    <p:sldId id="318" r:id="rId12"/>
    <p:sldId id="322" r:id="rId13"/>
    <p:sldId id="324" r:id="rId14"/>
    <p:sldId id="325" r:id="rId15"/>
    <p:sldId id="326" r:id="rId16"/>
    <p:sldId id="320" r:id="rId17"/>
    <p:sldId id="327" r:id="rId18"/>
    <p:sldId id="321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B5D78-BD35-47C7-9AB2-B1AA1AB577C5}" v="300" dt="2025-04-08T22:40:48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Ann Koelzer" userId="1bf91f00-e620-46c9-94f4-f0a172deda6b" providerId="ADAL" clId="{DFEB5D78-BD35-47C7-9AB2-B1AA1AB577C5}"/>
    <pc:docChg chg="undo custSel addSld delSld modSld sldOrd">
      <pc:chgData name="Mary Ann Koelzer" userId="1bf91f00-e620-46c9-94f4-f0a172deda6b" providerId="ADAL" clId="{DFEB5D78-BD35-47C7-9AB2-B1AA1AB577C5}" dt="2025-04-09T17:44:58.557" v="2359" actId="20577"/>
      <pc:docMkLst>
        <pc:docMk/>
      </pc:docMkLst>
      <pc:sldChg chg="del">
        <pc:chgData name="Mary Ann Koelzer" userId="1bf91f00-e620-46c9-94f4-f0a172deda6b" providerId="ADAL" clId="{DFEB5D78-BD35-47C7-9AB2-B1AA1AB577C5}" dt="2025-04-08T18:18:08.985" v="167" actId="47"/>
        <pc:sldMkLst>
          <pc:docMk/>
          <pc:sldMk cId="1076979899" sldId="256"/>
        </pc:sldMkLst>
      </pc:sldChg>
      <pc:sldChg chg="addSp modSp add del mod">
        <pc:chgData name="Mary Ann Koelzer" userId="1bf91f00-e620-46c9-94f4-f0a172deda6b" providerId="ADAL" clId="{DFEB5D78-BD35-47C7-9AB2-B1AA1AB577C5}" dt="2025-04-08T22:02:44.653" v="1264" actId="47"/>
        <pc:sldMkLst>
          <pc:docMk/>
          <pc:sldMk cId="1033039190" sldId="261"/>
        </pc:sldMkLst>
        <pc:spChg chg="add mod">
          <ac:chgData name="Mary Ann Koelzer" userId="1bf91f00-e620-46c9-94f4-f0a172deda6b" providerId="ADAL" clId="{DFEB5D78-BD35-47C7-9AB2-B1AA1AB577C5}" dt="2025-04-08T18:45:12.942" v="1190" actId="1076"/>
          <ac:spMkLst>
            <pc:docMk/>
            <pc:sldMk cId="1033039190" sldId="261"/>
            <ac:spMk id="2" creationId="{C8BF50E1-8544-AE95-93FC-2ADFB2B68BB6}"/>
          </ac:spMkLst>
        </pc:spChg>
        <pc:picChg chg="mod">
          <ac:chgData name="Mary Ann Koelzer" userId="1bf91f00-e620-46c9-94f4-f0a172deda6b" providerId="ADAL" clId="{DFEB5D78-BD35-47C7-9AB2-B1AA1AB577C5}" dt="2025-04-08T18:46:00.470" v="1199" actId="1076"/>
          <ac:picMkLst>
            <pc:docMk/>
            <pc:sldMk cId="1033039190" sldId="261"/>
            <ac:picMk id="4" creationId="{1BBA3EDF-A0BB-1007-1EE0-6ED417A6A2A3}"/>
          </ac:picMkLst>
        </pc:picChg>
        <pc:picChg chg="add mod">
          <ac:chgData name="Mary Ann Koelzer" userId="1bf91f00-e620-46c9-94f4-f0a172deda6b" providerId="ADAL" clId="{DFEB5D78-BD35-47C7-9AB2-B1AA1AB577C5}" dt="2025-04-08T18:46:01.097" v="1200"/>
          <ac:picMkLst>
            <pc:docMk/>
            <pc:sldMk cId="1033039190" sldId="261"/>
            <ac:picMk id="5" creationId="{C7EB9948-1E61-0B09-841F-E8DB7C803DF0}"/>
          </ac:picMkLst>
        </pc:picChg>
      </pc:sldChg>
      <pc:sldChg chg="addSp modSp add mod">
        <pc:chgData name="Mary Ann Koelzer" userId="1bf91f00-e620-46c9-94f4-f0a172deda6b" providerId="ADAL" clId="{DFEB5D78-BD35-47C7-9AB2-B1AA1AB577C5}" dt="2025-04-08T22:02:17.856" v="1258" actId="5793"/>
        <pc:sldMkLst>
          <pc:docMk/>
          <pc:sldMk cId="888425925" sldId="262"/>
        </pc:sldMkLst>
        <pc:spChg chg="add mod">
          <ac:chgData name="Mary Ann Koelzer" userId="1bf91f00-e620-46c9-94f4-f0a172deda6b" providerId="ADAL" clId="{DFEB5D78-BD35-47C7-9AB2-B1AA1AB577C5}" dt="2025-04-08T22:02:01.118" v="1234" actId="1076"/>
          <ac:spMkLst>
            <pc:docMk/>
            <pc:sldMk cId="888425925" sldId="262"/>
            <ac:spMk id="2" creationId="{9D037659-9B7E-FBEE-3FA7-155D1CA975DC}"/>
          </ac:spMkLst>
        </pc:spChg>
        <pc:spChg chg="add mod">
          <ac:chgData name="Mary Ann Koelzer" userId="1bf91f00-e620-46c9-94f4-f0a172deda6b" providerId="ADAL" clId="{DFEB5D78-BD35-47C7-9AB2-B1AA1AB577C5}" dt="2025-04-08T22:02:17.856" v="1258" actId="5793"/>
          <ac:spMkLst>
            <pc:docMk/>
            <pc:sldMk cId="888425925" sldId="262"/>
            <ac:spMk id="6" creationId="{0F53C133-0407-46D1-0DC4-20B94D2FD6FB}"/>
          </ac:spMkLst>
        </pc:spChg>
        <pc:picChg chg="mod">
          <ac:chgData name="Mary Ann Koelzer" userId="1bf91f00-e620-46c9-94f4-f0a172deda6b" providerId="ADAL" clId="{DFEB5D78-BD35-47C7-9AB2-B1AA1AB577C5}" dt="2025-04-08T22:02:01.118" v="1234" actId="1076"/>
          <ac:picMkLst>
            <pc:docMk/>
            <pc:sldMk cId="888425925" sldId="262"/>
            <ac:picMk id="3" creationId="{2454377E-7749-4D1B-64C0-9CD2AEE1C6AC}"/>
          </ac:picMkLst>
        </pc:picChg>
        <pc:picChg chg="add mod">
          <ac:chgData name="Mary Ann Koelzer" userId="1bf91f00-e620-46c9-94f4-f0a172deda6b" providerId="ADAL" clId="{DFEB5D78-BD35-47C7-9AB2-B1AA1AB577C5}" dt="2025-04-08T22:02:01.118" v="1234" actId="1076"/>
          <ac:picMkLst>
            <pc:docMk/>
            <pc:sldMk cId="888425925" sldId="262"/>
            <ac:picMk id="4" creationId="{ED018227-1534-4187-C550-929945D04BD6}"/>
          </ac:picMkLst>
        </pc:picChg>
        <pc:picChg chg="add mod">
          <ac:chgData name="Mary Ann Koelzer" userId="1bf91f00-e620-46c9-94f4-f0a172deda6b" providerId="ADAL" clId="{DFEB5D78-BD35-47C7-9AB2-B1AA1AB577C5}" dt="2025-04-08T22:02:01.118" v="1234" actId="1076"/>
          <ac:picMkLst>
            <pc:docMk/>
            <pc:sldMk cId="888425925" sldId="262"/>
            <ac:picMk id="5" creationId="{43345976-C44D-7764-86D2-BDB8611FA4AB}"/>
          </ac:picMkLst>
        </pc:picChg>
      </pc:sldChg>
      <pc:sldChg chg="addSp delSp modSp add del mod">
        <pc:chgData name="Mary Ann Koelzer" userId="1bf91f00-e620-46c9-94f4-f0a172deda6b" providerId="ADAL" clId="{DFEB5D78-BD35-47C7-9AB2-B1AA1AB577C5}" dt="2025-04-08T22:02:31.662" v="1259" actId="47"/>
        <pc:sldMkLst>
          <pc:docMk/>
          <pc:sldMk cId="470572727" sldId="263"/>
        </pc:sldMkLst>
        <pc:picChg chg="add del mod">
          <ac:chgData name="Mary Ann Koelzer" userId="1bf91f00-e620-46c9-94f4-f0a172deda6b" providerId="ADAL" clId="{DFEB5D78-BD35-47C7-9AB2-B1AA1AB577C5}" dt="2025-04-08T18:46:53.046" v="1211" actId="478"/>
          <ac:picMkLst>
            <pc:docMk/>
            <pc:sldMk cId="470572727" sldId="263"/>
            <ac:picMk id="2" creationId="{751091B8-7ADC-E2A4-1C82-00EBA18688AA}"/>
          </ac:picMkLst>
        </pc:picChg>
        <pc:picChg chg="mod modCrop">
          <ac:chgData name="Mary Ann Koelzer" userId="1bf91f00-e620-46c9-94f4-f0a172deda6b" providerId="ADAL" clId="{DFEB5D78-BD35-47C7-9AB2-B1AA1AB577C5}" dt="2025-04-08T18:46:49.460" v="1209" actId="732"/>
          <ac:picMkLst>
            <pc:docMk/>
            <pc:sldMk cId="470572727" sldId="263"/>
            <ac:picMk id="4" creationId="{1BBA3EDF-A0BB-1007-1EE0-6ED417A6A2A3}"/>
          </ac:picMkLst>
        </pc:picChg>
        <pc:picChg chg="add del mod">
          <ac:chgData name="Mary Ann Koelzer" userId="1bf91f00-e620-46c9-94f4-f0a172deda6b" providerId="ADAL" clId="{DFEB5D78-BD35-47C7-9AB2-B1AA1AB577C5}" dt="2025-04-08T18:46:56.518" v="1212" actId="478"/>
          <ac:picMkLst>
            <pc:docMk/>
            <pc:sldMk cId="470572727" sldId="263"/>
            <ac:picMk id="6" creationId="{CD5D2DD8-D6D1-446A-C4B9-1A519ED8BD02}"/>
          </ac:picMkLst>
        </pc:picChg>
        <pc:picChg chg="add mod">
          <ac:chgData name="Mary Ann Koelzer" userId="1bf91f00-e620-46c9-94f4-f0a172deda6b" providerId="ADAL" clId="{DFEB5D78-BD35-47C7-9AB2-B1AA1AB577C5}" dt="2025-04-08T18:47:00.872" v="1213"/>
          <ac:picMkLst>
            <pc:docMk/>
            <pc:sldMk cId="470572727" sldId="263"/>
            <ac:picMk id="7" creationId="{6A63DF1C-A308-368A-78EF-E10D04EBA983}"/>
          </ac:picMkLst>
        </pc:picChg>
      </pc:sldChg>
      <pc:sldChg chg="addSp delSp modSp add del mod">
        <pc:chgData name="Mary Ann Koelzer" userId="1bf91f00-e620-46c9-94f4-f0a172deda6b" providerId="ADAL" clId="{DFEB5D78-BD35-47C7-9AB2-B1AA1AB577C5}" dt="2025-04-08T22:02:32.410" v="1260" actId="47"/>
        <pc:sldMkLst>
          <pc:docMk/>
          <pc:sldMk cId="3682821182" sldId="264"/>
        </pc:sldMkLst>
        <pc:picChg chg="mod modCrop">
          <ac:chgData name="Mary Ann Koelzer" userId="1bf91f00-e620-46c9-94f4-f0a172deda6b" providerId="ADAL" clId="{DFEB5D78-BD35-47C7-9AB2-B1AA1AB577C5}" dt="2025-04-08T22:00:53.397" v="1215" actId="1076"/>
          <ac:picMkLst>
            <pc:docMk/>
            <pc:sldMk cId="3682821182" sldId="264"/>
            <ac:picMk id="4" creationId="{1BBA3EDF-A0BB-1007-1EE0-6ED417A6A2A3}"/>
          </ac:picMkLst>
        </pc:picChg>
        <pc:picChg chg="add mod">
          <ac:chgData name="Mary Ann Koelzer" userId="1bf91f00-e620-46c9-94f4-f0a172deda6b" providerId="ADAL" clId="{DFEB5D78-BD35-47C7-9AB2-B1AA1AB577C5}" dt="2025-04-08T18:46:06.530" v="1202"/>
          <ac:picMkLst>
            <pc:docMk/>
            <pc:sldMk cId="3682821182" sldId="264"/>
            <ac:picMk id="6" creationId="{AD47C0C9-993F-9100-EF92-8C88E9FDE7AD}"/>
          </ac:picMkLst>
        </pc:picChg>
        <pc:picChg chg="add mod modCrop">
          <ac:chgData name="Mary Ann Koelzer" userId="1bf91f00-e620-46c9-94f4-f0a172deda6b" providerId="ADAL" clId="{DFEB5D78-BD35-47C7-9AB2-B1AA1AB577C5}" dt="2025-04-08T22:01:08.668" v="1219" actId="1076"/>
          <ac:picMkLst>
            <pc:docMk/>
            <pc:sldMk cId="3682821182" sldId="264"/>
            <ac:picMk id="7" creationId="{B2AB2019-BFF0-E947-6A17-55735950EC2B}"/>
          </ac:picMkLst>
        </pc:picChg>
        <pc:picChg chg="add del mod">
          <ac:chgData name="Mary Ann Koelzer" userId="1bf91f00-e620-46c9-94f4-f0a172deda6b" providerId="ADAL" clId="{DFEB5D78-BD35-47C7-9AB2-B1AA1AB577C5}" dt="2025-04-08T22:01:12.349" v="1222" actId="478"/>
          <ac:picMkLst>
            <pc:docMk/>
            <pc:sldMk cId="3682821182" sldId="264"/>
            <ac:picMk id="8" creationId="{84B55612-12B7-A3FA-E96D-302FFD0F4C40}"/>
          </ac:picMkLst>
        </pc:picChg>
      </pc:sldChg>
      <pc:sldChg chg="modSp mod">
        <pc:chgData name="Mary Ann Koelzer" userId="1bf91f00-e620-46c9-94f4-f0a172deda6b" providerId="ADAL" clId="{DFEB5D78-BD35-47C7-9AB2-B1AA1AB577C5}" dt="2025-04-08T18:15:23.878" v="45" actId="1076"/>
        <pc:sldMkLst>
          <pc:docMk/>
          <pc:sldMk cId="960174372" sldId="303"/>
        </pc:sldMkLst>
        <pc:spChg chg="mod">
          <ac:chgData name="Mary Ann Koelzer" userId="1bf91f00-e620-46c9-94f4-f0a172deda6b" providerId="ADAL" clId="{DFEB5D78-BD35-47C7-9AB2-B1AA1AB577C5}" dt="2025-04-08T18:15:23.878" v="45" actId="1076"/>
          <ac:spMkLst>
            <pc:docMk/>
            <pc:sldMk cId="960174372" sldId="303"/>
            <ac:spMk id="18" creationId="{D6FF1F6A-ED62-93CC-A298-0E40F41AA8B6}"/>
          </ac:spMkLst>
        </pc:spChg>
      </pc:sldChg>
      <pc:sldChg chg="addSp delSp modSp mod delAnim">
        <pc:chgData name="Mary Ann Koelzer" userId="1bf91f00-e620-46c9-94f4-f0a172deda6b" providerId="ADAL" clId="{DFEB5D78-BD35-47C7-9AB2-B1AA1AB577C5}" dt="2025-04-09T17:44:58.557" v="2359" actId="20577"/>
        <pc:sldMkLst>
          <pc:docMk/>
          <pc:sldMk cId="3160467261" sldId="304"/>
        </pc:sldMkLst>
        <pc:spChg chg="del">
          <ac:chgData name="Mary Ann Koelzer" userId="1bf91f00-e620-46c9-94f4-f0a172deda6b" providerId="ADAL" clId="{DFEB5D78-BD35-47C7-9AB2-B1AA1AB577C5}" dt="2025-04-08T18:15:40.483" v="49" actId="478"/>
          <ac:spMkLst>
            <pc:docMk/>
            <pc:sldMk cId="3160467261" sldId="304"/>
            <ac:spMk id="4" creationId="{5E15B00F-A643-00AE-AC3D-AE1681BBEE76}"/>
          </ac:spMkLst>
        </pc:spChg>
        <pc:spChg chg="add mod">
          <ac:chgData name="Mary Ann Koelzer" userId="1bf91f00-e620-46c9-94f4-f0a172deda6b" providerId="ADAL" clId="{DFEB5D78-BD35-47C7-9AB2-B1AA1AB577C5}" dt="2025-04-08T18:18:04.709" v="166" actId="1076"/>
          <ac:spMkLst>
            <pc:docMk/>
            <pc:sldMk cId="3160467261" sldId="304"/>
            <ac:spMk id="5" creationId="{5F3E3C80-218C-70D7-95BE-A05011FE7F77}"/>
          </ac:spMkLst>
        </pc:spChg>
        <pc:spChg chg="add mod">
          <ac:chgData name="Mary Ann Koelzer" userId="1bf91f00-e620-46c9-94f4-f0a172deda6b" providerId="ADAL" clId="{DFEB5D78-BD35-47C7-9AB2-B1AA1AB577C5}" dt="2025-04-08T18:18:04.709" v="166" actId="1076"/>
          <ac:spMkLst>
            <pc:docMk/>
            <pc:sldMk cId="3160467261" sldId="304"/>
            <ac:spMk id="7" creationId="{F06FF4B9-E9AB-327B-3EB1-82E927ACA9BA}"/>
          </ac:spMkLst>
        </pc:spChg>
        <pc:spChg chg="mod">
          <ac:chgData name="Mary Ann Koelzer" userId="1bf91f00-e620-46c9-94f4-f0a172deda6b" providerId="ADAL" clId="{DFEB5D78-BD35-47C7-9AB2-B1AA1AB577C5}" dt="2025-04-08T18:16:24.715" v="73" actId="20577"/>
          <ac:spMkLst>
            <pc:docMk/>
            <pc:sldMk cId="3160467261" sldId="304"/>
            <ac:spMk id="8" creationId="{3BB9482E-E6B6-8FA2-B90E-63F3BF46E2F1}"/>
          </ac:spMkLst>
        </pc:spChg>
        <pc:spChg chg="add mod">
          <ac:chgData name="Mary Ann Koelzer" userId="1bf91f00-e620-46c9-94f4-f0a172deda6b" providerId="ADAL" clId="{DFEB5D78-BD35-47C7-9AB2-B1AA1AB577C5}" dt="2025-04-08T18:18:04.709" v="166" actId="1076"/>
          <ac:spMkLst>
            <pc:docMk/>
            <pc:sldMk cId="3160467261" sldId="304"/>
            <ac:spMk id="9" creationId="{21D7DC19-228F-9506-A352-F0B4651888D2}"/>
          </ac:spMkLst>
        </pc:spChg>
        <pc:spChg chg="add mod">
          <ac:chgData name="Mary Ann Koelzer" userId="1bf91f00-e620-46c9-94f4-f0a172deda6b" providerId="ADAL" clId="{DFEB5D78-BD35-47C7-9AB2-B1AA1AB577C5}" dt="2025-04-09T17:44:55.264" v="2358" actId="20577"/>
          <ac:spMkLst>
            <pc:docMk/>
            <pc:sldMk cId="3160467261" sldId="304"/>
            <ac:spMk id="10" creationId="{76C2D3DB-BD05-FCCA-696B-BA9B844C481A}"/>
          </ac:spMkLst>
        </pc:spChg>
        <pc:spChg chg="add mod">
          <ac:chgData name="Mary Ann Koelzer" userId="1bf91f00-e620-46c9-94f4-f0a172deda6b" providerId="ADAL" clId="{DFEB5D78-BD35-47C7-9AB2-B1AA1AB577C5}" dt="2025-04-09T17:44:58.557" v="2359" actId="20577"/>
          <ac:spMkLst>
            <pc:docMk/>
            <pc:sldMk cId="3160467261" sldId="304"/>
            <ac:spMk id="11" creationId="{A02AFCA5-86F1-6304-29E2-195006BD2319}"/>
          </ac:spMkLst>
        </pc:spChg>
        <pc:picChg chg="add mod">
          <ac:chgData name="Mary Ann Koelzer" userId="1bf91f00-e620-46c9-94f4-f0a172deda6b" providerId="ADAL" clId="{DFEB5D78-BD35-47C7-9AB2-B1AA1AB577C5}" dt="2025-04-08T18:18:04.709" v="166" actId="1076"/>
          <ac:picMkLst>
            <pc:docMk/>
            <pc:sldMk cId="3160467261" sldId="304"/>
            <ac:picMk id="3" creationId="{2D6CAF9F-FA84-C5B1-AA6F-24B770A774E7}"/>
          </ac:picMkLst>
        </pc:picChg>
        <pc:picChg chg="del">
          <ac:chgData name="Mary Ann Koelzer" userId="1bf91f00-e620-46c9-94f4-f0a172deda6b" providerId="ADAL" clId="{DFEB5D78-BD35-47C7-9AB2-B1AA1AB577C5}" dt="2025-04-08T18:15:38.146" v="48" actId="478"/>
          <ac:picMkLst>
            <pc:docMk/>
            <pc:sldMk cId="3160467261" sldId="304"/>
            <ac:picMk id="6" creationId="{0D93633D-BC6A-C973-A911-C86B94F36F65}"/>
          </ac:picMkLst>
        </pc:picChg>
      </pc:sldChg>
      <pc:sldChg chg="addSp delSp modSp mod">
        <pc:chgData name="Mary Ann Koelzer" userId="1bf91f00-e620-46c9-94f4-f0a172deda6b" providerId="ADAL" clId="{DFEB5D78-BD35-47C7-9AB2-B1AA1AB577C5}" dt="2025-04-08T18:28:55.182" v="909" actId="20577"/>
        <pc:sldMkLst>
          <pc:docMk/>
          <pc:sldMk cId="356963724" sldId="313"/>
        </pc:sldMkLst>
        <pc:spChg chg="add mod">
          <ac:chgData name="Mary Ann Koelzer" userId="1bf91f00-e620-46c9-94f4-f0a172deda6b" providerId="ADAL" clId="{DFEB5D78-BD35-47C7-9AB2-B1AA1AB577C5}" dt="2025-04-08T18:28:55.182" v="909" actId="20577"/>
          <ac:spMkLst>
            <pc:docMk/>
            <pc:sldMk cId="356963724" sldId="313"/>
            <ac:spMk id="3" creationId="{1DC7136A-6119-490A-AE24-81F8D806E656}"/>
          </ac:spMkLst>
        </pc:spChg>
        <pc:spChg chg="add mod">
          <ac:chgData name="Mary Ann Koelzer" userId="1bf91f00-e620-46c9-94f4-f0a172deda6b" providerId="ADAL" clId="{DFEB5D78-BD35-47C7-9AB2-B1AA1AB577C5}" dt="2025-04-08T18:25:38.247" v="548" actId="1076"/>
          <ac:spMkLst>
            <pc:docMk/>
            <pc:sldMk cId="356963724" sldId="313"/>
            <ac:spMk id="5" creationId="{F8227411-B916-0D65-3F1E-C134EFD1FDD4}"/>
          </ac:spMkLst>
        </pc:spChg>
        <pc:spChg chg="mod">
          <ac:chgData name="Mary Ann Koelzer" userId="1bf91f00-e620-46c9-94f4-f0a172deda6b" providerId="ADAL" clId="{DFEB5D78-BD35-47C7-9AB2-B1AA1AB577C5}" dt="2025-04-08T18:21:01.268" v="187" actId="20577"/>
          <ac:spMkLst>
            <pc:docMk/>
            <pc:sldMk cId="356963724" sldId="313"/>
            <ac:spMk id="12" creationId="{561BBCB7-AED2-62F5-E0A3-0F8201C09AE6}"/>
          </ac:spMkLst>
        </pc:spChg>
        <pc:picChg chg="del mod">
          <ac:chgData name="Mary Ann Koelzer" userId="1bf91f00-e620-46c9-94f4-f0a172deda6b" providerId="ADAL" clId="{DFEB5D78-BD35-47C7-9AB2-B1AA1AB577C5}" dt="2025-04-08T18:21:03.465" v="189" actId="478"/>
          <ac:picMkLst>
            <pc:docMk/>
            <pc:sldMk cId="356963724" sldId="313"/>
            <ac:picMk id="11" creationId="{6DC0FFA1-216D-BE3B-877A-B30714DF5850}"/>
          </ac:picMkLst>
        </pc:picChg>
      </pc:sldChg>
      <pc:sldChg chg="addSp modSp add mod">
        <pc:chgData name="Mary Ann Koelzer" userId="1bf91f00-e620-46c9-94f4-f0a172deda6b" providerId="ADAL" clId="{DFEB5D78-BD35-47C7-9AB2-B1AA1AB577C5}" dt="2025-04-08T22:02:42.560" v="1263" actId="1076"/>
        <pc:sldMkLst>
          <pc:docMk/>
          <pc:sldMk cId="3136229343" sldId="314"/>
        </pc:sldMkLst>
        <pc:picChg chg="add mod">
          <ac:chgData name="Mary Ann Koelzer" userId="1bf91f00-e620-46c9-94f4-f0a172deda6b" providerId="ADAL" clId="{DFEB5D78-BD35-47C7-9AB2-B1AA1AB577C5}" dt="2025-04-08T22:02:42.560" v="1263" actId="1076"/>
          <ac:picMkLst>
            <pc:docMk/>
            <pc:sldMk cId="3136229343" sldId="314"/>
            <ac:picMk id="7" creationId="{AD0A771A-E381-7D21-F1FC-2EDCA0D7C1A4}"/>
          </ac:picMkLst>
        </pc:picChg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4230714811" sldId="314"/>
        </pc:sldMkLst>
      </pc:sldChg>
      <pc:sldChg chg="addSp delSp modSp add mod">
        <pc:chgData name="Mary Ann Koelzer" userId="1bf91f00-e620-46c9-94f4-f0a172deda6b" providerId="ADAL" clId="{DFEB5D78-BD35-47C7-9AB2-B1AA1AB577C5}" dt="2025-04-08T22:04:08.664" v="1277" actId="1076"/>
        <pc:sldMkLst>
          <pc:docMk/>
          <pc:sldMk cId="57462052" sldId="315"/>
        </pc:sldMkLst>
        <pc:picChg chg="add mod">
          <ac:chgData name="Mary Ann Koelzer" userId="1bf91f00-e620-46c9-94f4-f0a172deda6b" providerId="ADAL" clId="{DFEB5D78-BD35-47C7-9AB2-B1AA1AB577C5}" dt="2025-04-08T22:02:59.553" v="1267" actId="1076"/>
          <ac:picMkLst>
            <pc:docMk/>
            <pc:sldMk cId="57462052" sldId="315"/>
            <ac:picMk id="8" creationId="{83877F9F-CACC-9EF4-DE39-79F0CDB74430}"/>
          </ac:picMkLst>
        </pc:picChg>
        <pc:picChg chg="add mod">
          <ac:chgData name="Mary Ann Koelzer" userId="1bf91f00-e620-46c9-94f4-f0a172deda6b" providerId="ADAL" clId="{DFEB5D78-BD35-47C7-9AB2-B1AA1AB577C5}" dt="2025-04-08T22:03:06.349" v="1269" actId="1076"/>
          <ac:picMkLst>
            <pc:docMk/>
            <pc:sldMk cId="57462052" sldId="315"/>
            <ac:picMk id="9" creationId="{610BC11A-0D3F-D1C9-24C5-54890F8CF172}"/>
          </ac:picMkLst>
        </pc:picChg>
        <pc:picChg chg="add del mod">
          <ac:chgData name="Mary Ann Koelzer" userId="1bf91f00-e620-46c9-94f4-f0a172deda6b" providerId="ADAL" clId="{DFEB5D78-BD35-47C7-9AB2-B1AA1AB577C5}" dt="2025-04-08T22:03:10.341" v="1272" actId="478"/>
          <ac:picMkLst>
            <pc:docMk/>
            <pc:sldMk cId="57462052" sldId="315"/>
            <ac:picMk id="10" creationId="{3ADC5A75-19FD-A606-E1A0-D4DD23615E41}"/>
          </ac:picMkLst>
        </pc:picChg>
        <pc:picChg chg="add mod">
          <ac:chgData name="Mary Ann Koelzer" userId="1bf91f00-e620-46c9-94f4-f0a172deda6b" providerId="ADAL" clId="{DFEB5D78-BD35-47C7-9AB2-B1AA1AB577C5}" dt="2025-04-08T22:04:08.664" v="1277" actId="1076"/>
          <ac:picMkLst>
            <pc:docMk/>
            <pc:sldMk cId="57462052" sldId="315"/>
            <ac:picMk id="11" creationId="{EC0824C9-C673-B52D-E8D0-8A815B5AA4B7}"/>
          </ac:picMkLst>
        </pc:picChg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2574270794" sldId="315"/>
        </pc:sldMkLst>
      </pc:sldChg>
      <pc:sldChg chg="add del">
        <pc:chgData name="Mary Ann Koelzer" userId="1bf91f00-e620-46c9-94f4-f0a172deda6b" providerId="ADAL" clId="{DFEB5D78-BD35-47C7-9AB2-B1AA1AB577C5}" dt="2025-04-08T22:03:18.176" v="1274" actId="47"/>
        <pc:sldMkLst>
          <pc:docMk/>
          <pc:sldMk cId="2497166417" sldId="316"/>
        </pc:sldMkLst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3123361873" sldId="316"/>
        </pc:sldMkLst>
      </pc:sldChg>
      <pc:sldChg chg="addSp delSp modSp add mod ord">
        <pc:chgData name="Mary Ann Koelzer" userId="1bf91f00-e620-46c9-94f4-f0a172deda6b" providerId="ADAL" clId="{DFEB5D78-BD35-47C7-9AB2-B1AA1AB577C5}" dt="2025-04-08T22:10:30.910" v="1327" actId="20577"/>
        <pc:sldMkLst>
          <pc:docMk/>
          <pc:sldMk cId="3463068031" sldId="316"/>
        </pc:sldMkLst>
        <pc:spChg chg="del">
          <ac:chgData name="Mary Ann Koelzer" userId="1bf91f00-e620-46c9-94f4-f0a172deda6b" providerId="ADAL" clId="{DFEB5D78-BD35-47C7-9AB2-B1AA1AB577C5}" dt="2025-04-08T22:05:27.871" v="1284" actId="478"/>
          <ac:spMkLst>
            <pc:docMk/>
            <pc:sldMk cId="3463068031" sldId="316"/>
            <ac:spMk id="3" creationId="{A431AC33-9121-695D-90DE-0AE2012C6AD1}"/>
          </ac:spMkLst>
        </pc:spChg>
        <pc:spChg chg="del">
          <ac:chgData name="Mary Ann Koelzer" userId="1bf91f00-e620-46c9-94f4-f0a172deda6b" providerId="ADAL" clId="{DFEB5D78-BD35-47C7-9AB2-B1AA1AB577C5}" dt="2025-04-08T22:05:32.466" v="1286" actId="478"/>
          <ac:spMkLst>
            <pc:docMk/>
            <pc:sldMk cId="3463068031" sldId="316"/>
            <ac:spMk id="5" creationId="{39E7AD41-1B3D-FEB3-B918-3437B6EFDE76}"/>
          </ac:spMkLst>
        </pc:spChg>
        <pc:spChg chg="add mod">
          <ac:chgData name="Mary Ann Koelzer" userId="1bf91f00-e620-46c9-94f4-f0a172deda6b" providerId="ADAL" clId="{DFEB5D78-BD35-47C7-9AB2-B1AA1AB577C5}" dt="2025-04-08T22:07:03.558" v="1298" actId="208"/>
          <ac:spMkLst>
            <pc:docMk/>
            <pc:sldMk cId="3463068031" sldId="316"/>
            <ac:spMk id="8" creationId="{CA62DF3F-0C60-B6AE-8A62-AAEDB78E9D87}"/>
          </ac:spMkLst>
        </pc:spChg>
        <pc:spChg chg="add mod">
          <ac:chgData name="Mary Ann Koelzer" userId="1bf91f00-e620-46c9-94f4-f0a172deda6b" providerId="ADAL" clId="{DFEB5D78-BD35-47C7-9AB2-B1AA1AB577C5}" dt="2025-04-08T22:07:37.998" v="1310" actId="14100"/>
          <ac:spMkLst>
            <pc:docMk/>
            <pc:sldMk cId="3463068031" sldId="316"/>
            <ac:spMk id="9" creationId="{1CFA2A5B-5396-0A27-4761-E1E728B0C293}"/>
          </ac:spMkLst>
        </pc:spChg>
        <pc:spChg chg="mod">
          <ac:chgData name="Mary Ann Koelzer" userId="1bf91f00-e620-46c9-94f4-f0a172deda6b" providerId="ADAL" clId="{DFEB5D78-BD35-47C7-9AB2-B1AA1AB577C5}" dt="2025-04-08T22:10:30.910" v="1327" actId="20577"/>
          <ac:spMkLst>
            <pc:docMk/>
            <pc:sldMk cId="3463068031" sldId="316"/>
            <ac:spMk id="12" creationId="{058211CD-4B90-2A40-C5A6-DB347D09AE6C}"/>
          </ac:spMkLst>
        </pc:spChg>
        <pc:picChg chg="add mod">
          <ac:chgData name="Mary Ann Koelzer" userId="1bf91f00-e620-46c9-94f4-f0a172deda6b" providerId="ADAL" clId="{DFEB5D78-BD35-47C7-9AB2-B1AA1AB577C5}" dt="2025-04-08T22:07:14.727" v="1302" actId="208"/>
          <ac:picMkLst>
            <pc:docMk/>
            <pc:sldMk cId="3463068031" sldId="316"/>
            <ac:picMk id="4" creationId="{18C575E6-C7DF-0225-1A72-3502A6EDDBC1}"/>
          </ac:picMkLst>
        </pc:picChg>
        <pc:picChg chg="add mod">
          <ac:chgData name="Mary Ann Koelzer" userId="1bf91f00-e620-46c9-94f4-f0a172deda6b" providerId="ADAL" clId="{DFEB5D78-BD35-47C7-9AB2-B1AA1AB577C5}" dt="2025-04-08T22:07:16.890" v="1303" actId="208"/>
          <ac:picMkLst>
            <pc:docMk/>
            <pc:sldMk cId="3463068031" sldId="316"/>
            <ac:picMk id="7" creationId="{F96C87B0-D10B-4647-0602-0738EED9A0DE}"/>
          </ac:picMkLst>
        </pc:picChg>
      </pc:sldChg>
      <pc:sldChg chg="add del">
        <pc:chgData name="Mary Ann Koelzer" userId="1bf91f00-e620-46c9-94f4-f0a172deda6b" providerId="ADAL" clId="{DFEB5D78-BD35-47C7-9AB2-B1AA1AB577C5}" dt="2025-04-08T22:05:09.323" v="1279" actId="2890"/>
        <pc:sldMkLst>
          <pc:docMk/>
          <pc:sldMk cId="3690187796" sldId="316"/>
        </pc:sldMkLst>
      </pc:sldChg>
      <pc:sldChg chg="addSp delSp modSp new mod">
        <pc:chgData name="Mary Ann Koelzer" userId="1bf91f00-e620-46c9-94f4-f0a172deda6b" providerId="ADAL" clId="{DFEB5D78-BD35-47C7-9AB2-B1AA1AB577C5}" dt="2025-04-08T22:25:36.803" v="1873" actId="20577"/>
        <pc:sldMkLst>
          <pc:docMk/>
          <pc:sldMk cId="2929717052" sldId="317"/>
        </pc:sldMkLst>
        <pc:spChg chg="add mod">
          <ac:chgData name="Mary Ann Koelzer" userId="1bf91f00-e620-46c9-94f4-f0a172deda6b" providerId="ADAL" clId="{DFEB5D78-BD35-47C7-9AB2-B1AA1AB577C5}" dt="2025-04-08T22:15:15.696" v="1614" actId="14100"/>
          <ac:spMkLst>
            <pc:docMk/>
            <pc:sldMk cId="2929717052" sldId="317"/>
            <ac:spMk id="3" creationId="{8032F520-A98F-9295-436E-9104D70EF542}"/>
          </ac:spMkLst>
        </pc:spChg>
        <pc:spChg chg="add mod">
          <ac:chgData name="Mary Ann Koelzer" userId="1bf91f00-e620-46c9-94f4-f0a172deda6b" providerId="ADAL" clId="{DFEB5D78-BD35-47C7-9AB2-B1AA1AB577C5}" dt="2025-04-08T22:25:36.803" v="1873" actId="20577"/>
          <ac:spMkLst>
            <pc:docMk/>
            <pc:sldMk cId="2929717052" sldId="317"/>
            <ac:spMk id="6" creationId="{74B44F33-E9BE-EC9B-6B1D-3D3DA19959EC}"/>
          </ac:spMkLst>
        </pc:spChg>
        <pc:spChg chg="add mod">
          <ac:chgData name="Mary Ann Koelzer" userId="1bf91f00-e620-46c9-94f4-f0a172deda6b" providerId="ADAL" clId="{DFEB5D78-BD35-47C7-9AB2-B1AA1AB577C5}" dt="2025-04-08T22:11:36.595" v="1341" actId="208"/>
          <ac:spMkLst>
            <pc:docMk/>
            <pc:sldMk cId="2929717052" sldId="317"/>
            <ac:spMk id="7" creationId="{4BA3FEA5-6991-C9BD-D158-7FE2A10C5E22}"/>
          </ac:spMkLst>
        </pc:spChg>
        <pc:spChg chg="add mod">
          <ac:chgData name="Mary Ann Koelzer" userId="1bf91f00-e620-46c9-94f4-f0a172deda6b" providerId="ADAL" clId="{DFEB5D78-BD35-47C7-9AB2-B1AA1AB577C5}" dt="2025-04-08T22:15:36.884" v="1621" actId="14100"/>
          <ac:spMkLst>
            <pc:docMk/>
            <pc:sldMk cId="2929717052" sldId="317"/>
            <ac:spMk id="8" creationId="{EC455CA4-5944-F23C-20BF-67DE6AC9D44F}"/>
          </ac:spMkLst>
        </pc:spChg>
        <pc:spChg chg="add del mod">
          <ac:chgData name="Mary Ann Koelzer" userId="1bf91f00-e620-46c9-94f4-f0a172deda6b" providerId="ADAL" clId="{DFEB5D78-BD35-47C7-9AB2-B1AA1AB577C5}" dt="2025-04-08T22:14:47.177" v="1602" actId="478"/>
          <ac:spMkLst>
            <pc:docMk/>
            <pc:sldMk cId="2929717052" sldId="317"/>
            <ac:spMk id="9" creationId="{2579F9E0-C411-1367-CDC0-7E0B7E2E590A}"/>
          </ac:spMkLst>
        </pc:spChg>
        <pc:spChg chg="add del mod">
          <ac:chgData name="Mary Ann Koelzer" userId="1bf91f00-e620-46c9-94f4-f0a172deda6b" providerId="ADAL" clId="{DFEB5D78-BD35-47C7-9AB2-B1AA1AB577C5}" dt="2025-04-08T22:14:47.973" v="1603" actId="478"/>
          <ac:spMkLst>
            <pc:docMk/>
            <pc:sldMk cId="2929717052" sldId="317"/>
            <ac:spMk id="10" creationId="{C2B72973-2B4A-E4A6-7F55-E1576D6DE321}"/>
          </ac:spMkLst>
        </pc:spChg>
        <pc:spChg chg="add del mod">
          <ac:chgData name="Mary Ann Koelzer" userId="1bf91f00-e620-46c9-94f4-f0a172deda6b" providerId="ADAL" clId="{DFEB5D78-BD35-47C7-9AB2-B1AA1AB577C5}" dt="2025-04-08T22:14:48.483" v="1604" actId="478"/>
          <ac:spMkLst>
            <pc:docMk/>
            <pc:sldMk cId="2929717052" sldId="317"/>
            <ac:spMk id="11" creationId="{584274B7-C117-1C89-FC4B-A694450C5624}"/>
          </ac:spMkLst>
        </pc:spChg>
        <pc:spChg chg="add mod">
          <ac:chgData name="Mary Ann Koelzer" userId="1bf91f00-e620-46c9-94f4-f0a172deda6b" providerId="ADAL" clId="{DFEB5D78-BD35-47C7-9AB2-B1AA1AB577C5}" dt="2025-04-08T22:15:36.884" v="1621" actId="14100"/>
          <ac:spMkLst>
            <pc:docMk/>
            <pc:sldMk cId="2929717052" sldId="317"/>
            <ac:spMk id="12" creationId="{0FD48572-8255-5F05-8408-B4691AB17F21}"/>
          </ac:spMkLst>
        </pc:spChg>
        <pc:spChg chg="add mod">
          <ac:chgData name="Mary Ann Koelzer" userId="1bf91f00-e620-46c9-94f4-f0a172deda6b" providerId="ADAL" clId="{DFEB5D78-BD35-47C7-9AB2-B1AA1AB577C5}" dt="2025-04-08T22:16:00.187" v="1631" actId="13822"/>
          <ac:spMkLst>
            <pc:docMk/>
            <pc:sldMk cId="2929717052" sldId="317"/>
            <ac:spMk id="13" creationId="{E7B2ED60-4EDE-2DA4-D8C0-B4A3A712DA9E}"/>
          </ac:spMkLst>
        </pc:spChg>
        <pc:spChg chg="add mod">
          <ac:chgData name="Mary Ann Koelzer" userId="1bf91f00-e620-46c9-94f4-f0a172deda6b" providerId="ADAL" clId="{DFEB5D78-BD35-47C7-9AB2-B1AA1AB577C5}" dt="2025-04-08T22:16:00.187" v="1631" actId="13822"/>
          <ac:spMkLst>
            <pc:docMk/>
            <pc:sldMk cId="2929717052" sldId="317"/>
            <ac:spMk id="14" creationId="{994E46EF-7437-0F75-74F2-E58546229D6B}"/>
          </ac:spMkLst>
        </pc:spChg>
        <pc:spChg chg="add mod">
          <ac:chgData name="Mary Ann Koelzer" userId="1bf91f00-e620-46c9-94f4-f0a172deda6b" providerId="ADAL" clId="{DFEB5D78-BD35-47C7-9AB2-B1AA1AB577C5}" dt="2025-04-08T22:16:00.187" v="1631" actId="13822"/>
          <ac:spMkLst>
            <pc:docMk/>
            <pc:sldMk cId="2929717052" sldId="317"/>
            <ac:spMk id="15" creationId="{88DCE2B8-DD73-BABA-2842-FFA8E3A1B001}"/>
          </ac:spMkLst>
        </pc:spChg>
        <pc:picChg chg="add mod">
          <ac:chgData name="Mary Ann Koelzer" userId="1bf91f00-e620-46c9-94f4-f0a172deda6b" providerId="ADAL" clId="{DFEB5D78-BD35-47C7-9AB2-B1AA1AB577C5}" dt="2025-04-08T22:11:30.410" v="1340" actId="208"/>
          <ac:picMkLst>
            <pc:docMk/>
            <pc:sldMk cId="2929717052" sldId="317"/>
            <ac:picMk id="5" creationId="{5FF3AA7E-67CF-5151-E72F-732C165D15EC}"/>
          </ac:picMkLst>
        </pc:picChg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3063146591" sldId="317"/>
        </pc:sldMkLst>
      </pc:sldChg>
      <pc:sldChg chg="add del">
        <pc:chgData name="Mary Ann Koelzer" userId="1bf91f00-e620-46c9-94f4-f0a172deda6b" providerId="ADAL" clId="{DFEB5D78-BD35-47C7-9AB2-B1AA1AB577C5}" dt="2025-04-08T22:10:45.143" v="1329" actId="47"/>
        <pc:sldMkLst>
          <pc:docMk/>
          <pc:sldMk cId="1980789080" sldId="318"/>
        </pc:sldMkLst>
      </pc:sldChg>
      <pc:sldChg chg="del">
        <pc:chgData name="Mary Ann Koelzer" userId="1bf91f00-e620-46c9-94f4-f0a172deda6b" providerId="ADAL" clId="{DFEB5D78-BD35-47C7-9AB2-B1AA1AB577C5}" dt="2025-04-08T18:15:32.980" v="47" actId="47"/>
        <pc:sldMkLst>
          <pc:docMk/>
          <pc:sldMk cId="2135992864" sldId="318"/>
        </pc:sldMkLst>
      </pc:sldChg>
      <pc:sldChg chg="addSp delSp modSp add mod">
        <pc:chgData name="Mary Ann Koelzer" userId="1bf91f00-e620-46c9-94f4-f0a172deda6b" providerId="ADAL" clId="{DFEB5D78-BD35-47C7-9AB2-B1AA1AB577C5}" dt="2025-04-08T22:25:52.499" v="1897" actId="20577"/>
        <pc:sldMkLst>
          <pc:docMk/>
          <pc:sldMk cId="2480405303" sldId="318"/>
        </pc:sldMkLst>
        <pc:spChg chg="del">
          <ac:chgData name="Mary Ann Koelzer" userId="1bf91f00-e620-46c9-94f4-f0a172deda6b" providerId="ADAL" clId="{DFEB5D78-BD35-47C7-9AB2-B1AA1AB577C5}" dt="2025-04-08T22:17:07.224" v="1638" actId="478"/>
          <ac:spMkLst>
            <pc:docMk/>
            <pc:sldMk cId="2480405303" sldId="318"/>
            <ac:spMk id="3" creationId="{905BE1DC-AB33-F74D-C9CF-A24732EA0061}"/>
          </ac:spMkLst>
        </pc:spChg>
        <pc:spChg chg="mod">
          <ac:chgData name="Mary Ann Koelzer" userId="1bf91f00-e620-46c9-94f4-f0a172deda6b" providerId="ADAL" clId="{DFEB5D78-BD35-47C7-9AB2-B1AA1AB577C5}" dt="2025-04-08T22:25:52.499" v="1897" actId="20577"/>
          <ac:spMkLst>
            <pc:docMk/>
            <pc:sldMk cId="2480405303" sldId="318"/>
            <ac:spMk id="6" creationId="{CE3D34A4-DF8F-E62E-F050-BAB954CE5D2E}"/>
          </ac:spMkLst>
        </pc:spChg>
        <pc:spChg chg="mod">
          <ac:chgData name="Mary Ann Koelzer" userId="1bf91f00-e620-46c9-94f4-f0a172deda6b" providerId="ADAL" clId="{DFEB5D78-BD35-47C7-9AB2-B1AA1AB577C5}" dt="2025-04-08T22:18:16.004" v="1649" actId="14100"/>
          <ac:spMkLst>
            <pc:docMk/>
            <pc:sldMk cId="2480405303" sldId="318"/>
            <ac:spMk id="7" creationId="{63F04AB2-9454-0886-9AC1-686FC3D84401}"/>
          </ac:spMkLst>
        </pc:spChg>
        <pc:picChg chg="add mod modCrop">
          <ac:chgData name="Mary Ann Koelzer" userId="1bf91f00-e620-46c9-94f4-f0a172deda6b" providerId="ADAL" clId="{DFEB5D78-BD35-47C7-9AB2-B1AA1AB577C5}" dt="2025-04-08T22:18:23.307" v="1650" actId="208"/>
          <ac:picMkLst>
            <pc:docMk/>
            <pc:sldMk cId="2480405303" sldId="318"/>
            <ac:picMk id="4" creationId="{A20ADBCA-D31C-1712-3257-3739CE0383A3}"/>
          </ac:picMkLst>
        </pc:picChg>
      </pc:sldChg>
      <pc:sldChg chg="del">
        <pc:chgData name="Mary Ann Koelzer" userId="1bf91f00-e620-46c9-94f4-f0a172deda6b" providerId="ADAL" clId="{DFEB5D78-BD35-47C7-9AB2-B1AA1AB577C5}" dt="2025-04-08T18:15:29.136" v="46" actId="47"/>
        <pc:sldMkLst>
          <pc:docMk/>
          <pc:sldMk cId="321529846" sldId="319"/>
        </pc:sldMkLst>
      </pc:sldChg>
      <pc:sldChg chg="delSp modSp add mod ord">
        <pc:chgData name="Mary Ann Koelzer" userId="1bf91f00-e620-46c9-94f4-f0a172deda6b" providerId="ADAL" clId="{DFEB5D78-BD35-47C7-9AB2-B1AA1AB577C5}" dt="2025-04-08T22:25:25.418" v="1840" actId="20577"/>
        <pc:sldMkLst>
          <pc:docMk/>
          <pc:sldMk cId="2357656011" sldId="319"/>
        </pc:sldMkLst>
        <pc:spChg chg="mod">
          <ac:chgData name="Mary Ann Koelzer" userId="1bf91f00-e620-46c9-94f4-f0a172deda6b" providerId="ADAL" clId="{DFEB5D78-BD35-47C7-9AB2-B1AA1AB577C5}" dt="2025-04-08T22:25:25.418" v="1840" actId="20577"/>
          <ac:spMkLst>
            <pc:docMk/>
            <pc:sldMk cId="2357656011" sldId="319"/>
            <ac:spMk id="6" creationId="{B9B146E1-2438-E4B8-4799-B6C5819EE490}"/>
          </ac:spMkLst>
        </pc:spChg>
        <pc:spChg chg="del">
          <ac:chgData name="Mary Ann Koelzer" userId="1bf91f00-e620-46c9-94f4-f0a172deda6b" providerId="ADAL" clId="{DFEB5D78-BD35-47C7-9AB2-B1AA1AB577C5}" dt="2025-04-08T22:16:19.408" v="1633" actId="478"/>
          <ac:spMkLst>
            <pc:docMk/>
            <pc:sldMk cId="2357656011" sldId="319"/>
            <ac:spMk id="8" creationId="{E01D8FD3-5B33-3E23-8213-2E8BF163DF28}"/>
          </ac:spMkLst>
        </pc:spChg>
        <pc:spChg chg="del">
          <ac:chgData name="Mary Ann Koelzer" userId="1bf91f00-e620-46c9-94f4-f0a172deda6b" providerId="ADAL" clId="{DFEB5D78-BD35-47C7-9AB2-B1AA1AB577C5}" dt="2025-04-08T22:16:19.408" v="1633" actId="478"/>
          <ac:spMkLst>
            <pc:docMk/>
            <pc:sldMk cId="2357656011" sldId="319"/>
            <ac:spMk id="12" creationId="{17C3181A-8F9B-EBF5-BB1F-3430D59A9710}"/>
          </ac:spMkLst>
        </pc:spChg>
        <pc:spChg chg="del">
          <ac:chgData name="Mary Ann Koelzer" userId="1bf91f00-e620-46c9-94f4-f0a172deda6b" providerId="ADAL" clId="{DFEB5D78-BD35-47C7-9AB2-B1AA1AB577C5}" dt="2025-04-08T22:16:19.408" v="1633" actId="478"/>
          <ac:spMkLst>
            <pc:docMk/>
            <pc:sldMk cId="2357656011" sldId="319"/>
            <ac:spMk id="13" creationId="{17C15942-D721-F9A6-E9A0-F3938C36D49A}"/>
          </ac:spMkLst>
        </pc:spChg>
        <pc:spChg chg="del">
          <ac:chgData name="Mary Ann Koelzer" userId="1bf91f00-e620-46c9-94f4-f0a172deda6b" providerId="ADAL" clId="{DFEB5D78-BD35-47C7-9AB2-B1AA1AB577C5}" dt="2025-04-08T22:16:19.408" v="1633" actId="478"/>
          <ac:spMkLst>
            <pc:docMk/>
            <pc:sldMk cId="2357656011" sldId="319"/>
            <ac:spMk id="14" creationId="{67EE7B9D-BDCE-53F9-F925-EE5353D4D3D6}"/>
          </ac:spMkLst>
        </pc:spChg>
        <pc:spChg chg="del">
          <ac:chgData name="Mary Ann Koelzer" userId="1bf91f00-e620-46c9-94f4-f0a172deda6b" providerId="ADAL" clId="{DFEB5D78-BD35-47C7-9AB2-B1AA1AB577C5}" dt="2025-04-08T22:16:19.408" v="1633" actId="478"/>
          <ac:spMkLst>
            <pc:docMk/>
            <pc:sldMk cId="2357656011" sldId="319"/>
            <ac:spMk id="15" creationId="{1021B2A6-E730-37A9-EB98-272640FD8033}"/>
          </ac:spMkLst>
        </pc:spChg>
      </pc:sldChg>
      <pc:sldChg chg="addSp delSp modSp add mod modAnim">
        <pc:chgData name="Mary Ann Koelzer" userId="1bf91f00-e620-46c9-94f4-f0a172deda6b" providerId="ADAL" clId="{DFEB5D78-BD35-47C7-9AB2-B1AA1AB577C5}" dt="2025-04-08T22:34:09.211" v="2263" actId="478"/>
        <pc:sldMkLst>
          <pc:docMk/>
          <pc:sldMk cId="2122751909" sldId="320"/>
        </pc:sldMkLst>
        <pc:spChg chg="mod ord">
          <ac:chgData name="Mary Ann Koelzer" userId="1bf91f00-e620-46c9-94f4-f0a172deda6b" providerId="ADAL" clId="{DFEB5D78-BD35-47C7-9AB2-B1AA1AB577C5}" dt="2025-04-08T22:19:57.936" v="1670" actId="14100"/>
          <ac:spMkLst>
            <pc:docMk/>
            <pc:sldMk cId="2122751909" sldId="320"/>
            <ac:spMk id="7" creationId="{0253D796-12CA-40EB-CA93-B086CFF9A238}"/>
          </ac:spMkLst>
        </pc:spChg>
        <pc:spChg chg="add mod">
          <ac:chgData name="Mary Ann Koelzer" userId="1bf91f00-e620-46c9-94f4-f0a172deda6b" providerId="ADAL" clId="{DFEB5D78-BD35-47C7-9AB2-B1AA1AB577C5}" dt="2025-04-08T22:33:11.065" v="2256" actId="20577"/>
          <ac:spMkLst>
            <pc:docMk/>
            <pc:sldMk cId="2122751909" sldId="320"/>
            <ac:spMk id="11" creationId="{8C9E5280-60C0-3766-1BE3-D28E06913BB2}"/>
          </ac:spMkLst>
        </pc:spChg>
        <pc:spChg chg="add mod">
          <ac:chgData name="Mary Ann Koelzer" userId="1bf91f00-e620-46c9-94f4-f0a172deda6b" providerId="ADAL" clId="{DFEB5D78-BD35-47C7-9AB2-B1AA1AB577C5}" dt="2025-04-08T22:32:19.584" v="2229" actId="403"/>
          <ac:spMkLst>
            <pc:docMk/>
            <pc:sldMk cId="2122751909" sldId="320"/>
            <ac:spMk id="12" creationId="{F768517C-43F8-6E83-695C-9C0EB3047916}"/>
          </ac:spMkLst>
        </pc:spChg>
        <pc:picChg chg="add del mod">
          <ac:chgData name="Mary Ann Koelzer" userId="1bf91f00-e620-46c9-94f4-f0a172deda6b" providerId="ADAL" clId="{DFEB5D78-BD35-47C7-9AB2-B1AA1AB577C5}" dt="2025-04-08T22:34:09.211" v="2263" actId="478"/>
          <ac:picMkLst>
            <pc:docMk/>
            <pc:sldMk cId="2122751909" sldId="320"/>
            <ac:picMk id="3" creationId="{47860069-AE4E-9045-A322-BFC76E3587BC}"/>
          </ac:picMkLst>
        </pc:picChg>
        <pc:cxnChg chg="add del mod">
          <ac:chgData name="Mary Ann Koelzer" userId="1bf91f00-e620-46c9-94f4-f0a172deda6b" providerId="ADAL" clId="{DFEB5D78-BD35-47C7-9AB2-B1AA1AB577C5}" dt="2025-04-08T22:34:07.298" v="2262" actId="478"/>
          <ac:cxnSpMkLst>
            <pc:docMk/>
            <pc:sldMk cId="2122751909" sldId="320"/>
            <ac:cxnSpMk id="9" creationId="{C2D64F6B-0B59-21C6-3D6A-E3A0DDDC48BA}"/>
          </ac:cxnSpMkLst>
        </pc:cxnChg>
      </pc:sldChg>
      <pc:sldChg chg="addSp delSp modSp add mod modAnim">
        <pc:chgData name="Mary Ann Koelzer" userId="1bf91f00-e620-46c9-94f4-f0a172deda6b" providerId="ADAL" clId="{DFEB5D78-BD35-47C7-9AB2-B1AA1AB577C5}" dt="2025-04-08T22:39:55.467" v="2327" actId="1076"/>
        <pc:sldMkLst>
          <pc:docMk/>
          <pc:sldMk cId="528288407" sldId="321"/>
        </pc:sldMkLst>
        <pc:spChg chg="mod">
          <ac:chgData name="Mary Ann Koelzer" userId="1bf91f00-e620-46c9-94f4-f0a172deda6b" providerId="ADAL" clId="{DFEB5D78-BD35-47C7-9AB2-B1AA1AB577C5}" dt="2025-04-08T22:37:34.563" v="2306" actId="1076"/>
          <ac:spMkLst>
            <pc:docMk/>
            <pc:sldMk cId="528288407" sldId="321"/>
            <ac:spMk id="7" creationId="{4DDED347-0398-F5A5-2378-4F29DA4A254F}"/>
          </ac:spMkLst>
        </pc:spChg>
        <pc:spChg chg="add mod">
          <ac:chgData name="Mary Ann Koelzer" userId="1bf91f00-e620-46c9-94f4-f0a172deda6b" providerId="ADAL" clId="{DFEB5D78-BD35-47C7-9AB2-B1AA1AB577C5}" dt="2025-04-08T22:37:34.563" v="2306" actId="1076"/>
          <ac:spMkLst>
            <pc:docMk/>
            <pc:sldMk cId="528288407" sldId="321"/>
            <ac:spMk id="10" creationId="{BB34A3CD-193D-362F-D078-F88243E203E1}"/>
          </ac:spMkLst>
        </pc:spChg>
        <pc:spChg chg="add mod">
          <ac:chgData name="Mary Ann Koelzer" userId="1bf91f00-e620-46c9-94f4-f0a172deda6b" providerId="ADAL" clId="{DFEB5D78-BD35-47C7-9AB2-B1AA1AB577C5}" dt="2025-04-08T22:37:34.563" v="2306" actId="1076"/>
          <ac:spMkLst>
            <pc:docMk/>
            <pc:sldMk cId="528288407" sldId="321"/>
            <ac:spMk id="11" creationId="{C983C6AF-D914-9269-86FD-021D299ED8BE}"/>
          </ac:spMkLst>
        </pc:spChg>
        <pc:spChg chg="add mod">
          <ac:chgData name="Mary Ann Koelzer" userId="1bf91f00-e620-46c9-94f4-f0a172deda6b" providerId="ADAL" clId="{DFEB5D78-BD35-47C7-9AB2-B1AA1AB577C5}" dt="2025-04-08T22:39:43.652" v="2325" actId="1076"/>
          <ac:spMkLst>
            <pc:docMk/>
            <pc:sldMk cId="528288407" sldId="321"/>
            <ac:spMk id="16" creationId="{C0A4B393-D15B-56F8-70D5-CF23B6171E09}"/>
          </ac:spMkLst>
        </pc:spChg>
        <pc:spChg chg="add mod">
          <ac:chgData name="Mary Ann Koelzer" userId="1bf91f00-e620-46c9-94f4-f0a172deda6b" providerId="ADAL" clId="{DFEB5D78-BD35-47C7-9AB2-B1AA1AB577C5}" dt="2025-04-08T22:39:55.467" v="2327" actId="1076"/>
          <ac:spMkLst>
            <pc:docMk/>
            <pc:sldMk cId="528288407" sldId="321"/>
            <ac:spMk id="17" creationId="{50513F42-729E-67C9-D197-9197B684DAE4}"/>
          </ac:spMkLst>
        </pc:spChg>
        <pc:picChg chg="mod">
          <ac:chgData name="Mary Ann Koelzer" userId="1bf91f00-e620-46c9-94f4-f0a172deda6b" providerId="ADAL" clId="{DFEB5D78-BD35-47C7-9AB2-B1AA1AB577C5}" dt="2025-04-08T22:37:34.563" v="2306" actId="1076"/>
          <ac:picMkLst>
            <pc:docMk/>
            <pc:sldMk cId="528288407" sldId="321"/>
            <ac:picMk id="3" creationId="{E69136A9-631E-7310-88A6-4BD4E9897FF8}"/>
          </ac:picMkLst>
        </pc:picChg>
        <pc:picChg chg="mod">
          <ac:chgData name="Mary Ann Koelzer" userId="1bf91f00-e620-46c9-94f4-f0a172deda6b" providerId="ADAL" clId="{DFEB5D78-BD35-47C7-9AB2-B1AA1AB577C5}" dt="2025-04-08T22:37:34.563" v="2306" actId="1076"/>
          <ac:picMkLst>
            <pc:docMk/>
            <pc:sldMk cId="528288407" sldId="321"/>
            <ac:picMk id="4" creationId="{240EF3FD-1B29-E8CC-DF96-8956573D6553}"/>
          </ac:picMkLst>
        </pc:picChg>
        <pc:picChg chg="del">
          <ac:chgData name="Mary Ann Koelzer" userId="1bf91f00-e620-46c9-94f4-f0a172deda6b" providerId="ADAL" clId="{DFEB5D78-BD35-47C7-9AB2-B1AA1AB577C5}" dt="2025-04-08T22:37:28.303" v="2305" actId="478"/>
          <ac:picMkLst>
            <pc:docMk/>
            <pc:sldMk cId="528288407" sldId="321"/>
            <ac:picMk id="5" creationId="{3A0908B7-EC74-B213-51B1-6DB75D037D95}"/>
          </ac:picMkLst>
        </pc:picChg>
        <pc:picChg chg="add mod">
          <ac:chgData name="Mary Ann Koelzer" userId="1bf91f00-e620-46c9-94f4-f0a172deda6b" providerId="ADAL" clId="{DFEB5D78-BD35-47C7-9AB2-B1AA1AB577C5}" dt="2025-04-08T22:37:34.563" v="2306" actId="1076"/>
          <ac:picMkLst>
            <pc:docMk/>
            <pc:sldMk cId="528288407" sldId="321"/>
            <ac:picMk id="8" creationId="{930E8A98-ED1E-EB66-9B9D-2050F3AD51DA}"/>
          </ac:picMkLst>
        </pc:picChg>
        <pc:cxnChg chg="mod">
          <ac:chgData name="Mary Ann Koelzer" userId="1bf91f00-e620-46c9-94f4-f0a172deda6b" providerId="ADAL" clId="{DFEB5D78-BD35-47C7-9AB2-B1AA1AB577C5}" dt="2025-04-08T22:37:34.563" v="2306" actId="1076"/>
          <ac:cxnSpMkLst>
            <pc:docMk/>
            <pc:sldMk cId="528288407" sldId="321"/>
            <ac:cxnSpMk id="9" creationId="{426DC252-6976-B7A2-5B29-694F7B365AD8}"/>
          </ac:cxnSpMkLst>
        </pc:cxnChg>
        <pc:cxnChg chg="add mod">
          <ac:chgData name="Mary Ann Koelzer" userId="1bf91f00-e620-46c9-94f4-f0a172deda6b" providerId="ADAL" clId="{DFEB5D78-BD35-47C7-9AB2-B1AA1AB577C5}" dt="2025-04-08T22:37:34.563" v="2306" actId="1076"/>
          <ac:cxnSpMkLst>
            <pc:docMk/>
            <pc:sldMk cId="528288407" sldId="321"/>
            <ac:cxnSpMk id="12" creationId="{EACBB0B0-DE30-4EA4-A6B5-5A9555394D84}"/>
          </ac:cxnSpMkLst>
        </pc:cxnChg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2631177359" sldId="321"/>
        </pc:sldMkLst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266571272" sldId="322"/>
        </pc:sldMkLst>
      </pc:sldChg>
      <pc:sldChg chg="addSp modSp add mod">
        <pc:chgData name="Mary Ann Koelzer" userId="1bf91f00-e620-46c9-94f4-f0a172deda6b" providerId="ADAL" clId="{DFEB5D78-BD35-47C7-9AB2-B1AA1AB577C5}" dt="2025-04-08T22:27:38.399" v="1970" actId="255"/>
        <pc:sldMkLst>
          <pc:docMk/>
          <pc:sldMk cId="3044527768" sldId="322"/>
        </pc:sldMkLst>
        <pc:spChg chg="add mod">
          <ac:chgData name="Mary Ann Koelzer" userId="1bf91f00-e620-46c9-94f4-f0a172deda6b" providerId="ADAL" clId="{DFEB5D78-BD35-47C7-9AB2-B1AA1AB577C5}" dt="2025-04-08T22:27:38.399" v="1970" actId="255"/>
          <ac:spMkLst>
            <pc:docMk/>
            <pc:sldMk cId="3044527768" sldId="322"/>
            <ac:spMk id="3" creationId="{19F8CF5A-1141-6059-6CA1-31D8954A212A}"/>
          </ac:spMkLst>
        </pc:spChg>
        <pc:spChg chg="mod ord">
          <ac:chgData name="Mary Ann Koelzer" userId="1bf91f00-e620-46c9-94f4-f0a172deda6b" providerId="ADAL" clId="{DFEB5D78-BD35-47C7-9AB2-B1AA1AB577C5}" dt="2025-04-08T22:22:42.467" v="1715" actId="14100"/>
          <ac:spMkLst>
            <pc:docMk/>
            <pc:sldMk cId="3044527768" sldId="322"/>
            <ac:spMk id="7" creationId="{61F54069-F4E2-B0CC-D491-8C2471B3E66B}"/>
          </ac:spMkLst>
        </pc:spChg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1348686404" sldId="323"/>
        </pc:sldMkLst>
      </pc:sldChg>
      <pc:sldChg chg="addSp delSp modSp add mod">
        <pc:chgData name="Mary Ann Koelzer" userId="1bf91f00-e620-46c9-94f4-f0a172deda6b" providerId="ADAL" clId="{DFEB5D78-BD35-47C7-9AB2-B1AA1AB577C5}" dt="2025-04-08T22:24:43.411" v="1809" actId="1076"/>
        <pc:sldMkLst>
          <pc:docMk/>
          <pc:sldMk cId="1572404686" sldId="323"/>
        </pc:sldMkLst>
        <pc:spChg chg="del">
          <ac:chgData name="Mary Ann Koelzer" userId="1bf91f00-e620-46c9-94f4-f0a172deda6b" providerId="ADAL" clId="{DFEB5D78-BD35-47C7-9AB2-B1AA1AB577C5}" dt="2025-04-08T22:23:58.535" v="1802" actId="478"/>
          <ac:spMkLst>
            <pc:docMk/>
            <pc:sldMk cId="1572404686" sldId="323"/>
            <ac:spMk id="3" creationId="{AC182E56-7FA9-712A-652F-C5B8429F72CE}"/>
          </ac:spMkLst>
        </pc:spChg>
        <pc:spChg chg="mod">
          <ac:chgData name="Mary Ann Koelzer" userId="1bf91f00-e620-46c9-94f4-f0a172deda6b" providerId="ADAL" clId="{DFEB5D78-BD35-47C7-9AB2-B1AA1AB577C5}" dt="2025-04-08T22:23:52.840" v="1801" actId="20577"/>
          <ac:spMkLst>
            <pc:docMk/>
            <pc:sldMk cId="1572404686" sldId="323"/>
            <ac:spMk id="6" creationId="{A2BFA7F4-22E7-051F-314B-844D887E03D3}"/>
          </ac:spMkLst>
        </pc:spChg>
        <pc:spChg chg="del">
          <ac:chgData name="Mary Ann Koelzer" userId="1bf91f00-e620-46c9-94f4-f0a172deda6b" providerId="ADAL" clId="{DFEB5D78-BD35-47C7-9AB2-B1AA1AB577C5}" dt="2025-04-08T22:24:31.358" v="1806" actId="478"/>
          <ac:spMkLst>
            <pc:docMk/>
            <pc:sldMk cId="1572404686" sldId="323"/>
            <ac:spMk id="7" creationId="{F7060678-9F4F-99D8-1893-D1F616B5CBA3}"/>
          </ac:spMkLst>
        </pc:spChg>
        <pc:spChg chg="del">
          <ac:chgData name="Mary Ann Koelzer" userId="1bf91f00-e620-46c9-94f4-f0a172deda6b" providerId="ADAL" clId="{DFEB5D78-BD35-47C7-9AB2-B1AA1AB577C5}" dt="2025-04-08T22:23:58.535" v="1802" actId="478"/>
          <ac:spMkLst>
            <pc:docMk/>
            <pc:sldMk cId="1572404686" sldId="323"/>
            <ac:spMk id="8" creationId="{187A3E5E-2C3D-5EE7-CFC2-29571500F8ED}"/>
          </ac:spMkLst>
        </pc:spChg>
        <pc:spChg chg="del">
          <ac:chgData name="Mary Ann Koelzer" userId="1bf91f00-e620-46c9-94f4-f0a172deda6b" providerId="ADAL" clId="{DFEB5D78-BD35-47C7-9AB2-B1AA1AB577C5}" dt="2025-04-08T22:23:58.535" v="1802" actId="478"/>
          <ac:spMkLst>
            <pc:docMk/>
            <pc:sldMk cId="1572404686" sldId="323"/>
            <ac:spMk id="12" creationId="{27D3093E-B1FE-39F3-DE8C-93B8F4DADC49}"/>
          </ac:spMkLst>
        </pc:spChg>
        <pc:spChg chg="del">
          <ac:chgData name="Mary Ann Koelzer" userId="1bf91f00-e620-46c9-94f4-f0a172deda6b" providerId="ADAL" clId="{DFEB5D78-BD35-47C7-9AB2-B1AA1AB577C5}" dt="2025-04-08T22:23:58.535" v="1802" actId="478"/>
          <ac:spMkLst>
            <pc:docMk/>
            <pc:sldMk cId="1572404686" sldId="323"/>
            <ac:spMk id="13" creationId="{15DB6108-577F-5340-A165-C3C07D7ADD81}"/>
          </ac:spMkLst>
        </pc:spChg>
        <pc:spChg chg="del">
          <ac:chgData name="Mary Ann Koelzer" userId="1bf91f00-e620-46c9-94f4-f0a172deda6b" providerId="ADAL" clId="{DFEB5D78-BD35-47C7-9AB2-B1AA1AB577C5}" dt="2025-04-08T22:23:58.535" v="1802" actId="478"/>
          <ac:spMkLst>
            <pc:docMk/>
            <pc:sldMk cId="1572404686" sldId="323"/>
            <ac:spMk id="14" creationId="{CE350357-718A-7EFE-CC3D-D0CAB9D59CE7}"/>
          </ac:spMkLst>
        </pc:spChg>
        <pc:spChg chg="del">
          <ac:chgData name="Mary Ann Koelzer" userId="1bf91f00-e620-46c9-94f4-f0a172deda6b" providerId="ADAL" clId="{DFEB5D78-BD35-47C7-9AB2-B1AA1AB577C5}" dt="2025-04-08T22:23:58.535" v="1802" actId="478"/>
          <ac:spMkLst>
            <pc:docMk/>
            <pc:sldMk cId="1572404686" sldId="323"/>
            <ac:spMk id="15" creationId="{20580428-750D-2A09-48F4-D0840DE058E1}"/>
          </ac:spMkLst>
        </pc:spChg>
        <pc:picChg chg="add mod">
          <ac:chgData name="Mary Ann Koelzer" userId="1bf91f00-e620-46c9-94f4-f0a172deda6b" providerId="ADAL" clId="{DFEB5D78-BD35-47C7-9AB2-B1AA1AB577C5}" dt="2025-04-08T22:24:43.411" v="1809" actId="1076"/>
          <ac:picMkLst>
            <pc:docMk/>
            <pc:sldMk cId="1572404686" sldId="323"/>
            <ac:picMk id="4" creationId="{04C98444-3B77-B0D4-AE38-CB5CCC6CCE52}"/>
          </ac:picMkLst>
        </pc:picChg>
        <pc:picChg chg="del">
          <ac:chgData name="Mary Ann Koelzer" userId="1bf91f00-e620-46c9-94f4-f0a172deda6b" providerId="ADAL" clId="{DFEB5D78-BD35-47C7-9AB2-B1AA1AB577C5}" dt="2025-04-08T22:24:26.271" v="1803" actId="478"/>
          <ac:picMkLst>
            <pc:docMk/>
            <pc:sldMk cId="1572404686" sldId="323"/>
            <ac:picMk id="5" creationId="{CD1B7622-8690-54C0-FC4E-54BF6C240949}"/>
          </ac:picMkLst>
        </pc:picChg>
      </pc:sldChg>
      <pc:sldChg chg="addSp modSp add mod modAnim">
        <pc:chgData name="Mary Ann Koelzer" userId="1bf91f00-e620-46c9-94f4-f0a172deda6b" providerId="ADAL" clId="{DFEB5D78-BD35-47C7-9AB2-B1AA1AB577C5}" dt="2025-04-08T22:32:40.681" v="2237" actId="403"/>
        <pc:sldMkLst>
          <pc:docMk/>
          <pc:sldMk cId="661488617" sldId="324"/>
        </pc:sldMkLst>
        <pc:spChg chg="add mod">
          <ac:chgData name="Mary Ann Koelzer" userId="1bf91f00-e620-46c9-94f4-f0a172deda6b" providerId="ADAL" clId="{DFEB5D78-BD35-47C7-9AB2-B1AA1AB577C5}" dt="2025-04-08T22:32:40.681" v="2237" actId="403"/>
          <ac:spMkLst>
            <pc:docMk/>
            <pc:sldMk cId="661488617" sldId="324"/>
            <ac:spMk id="2" creationId="{A3F73CF5-E115-A675-4087-975A00D3B759}"/>
          </ac:spMkLst>
        </pc:spChg>
        <pc:spChg chg="mod">
          <ac:chgData name="Mary Ann Koelzer" userId="1bf91f00-e620-46c9-94f4-f0a172deda6b" providerId="ADAL" clId="{DFEB5D78-BD35-47C7-9AB2-B1AA1AB577C5}" dt="2025-04-08T22:27:26.330" v="1969" actId="14100"/>
          <ac:spMkLst>
            <pc:docMk/>
            <pc:sldMk cId="661488617" sldId="324"/>
            <ac:spMk id="3" creationId="{9CB90682-8A09-D2CE-2FA2-329812FC1AF2}"/>
          </ac:spMkLst>
        </pc:spChg>
        <pc:spChg chg="mod">
          <ac:chgData name="Mary Ann Koelzer" userId="1bf91f00-e620-46c9-94f4-f0a172deda6b" providerId="ADAL" clId="{DFEB5D78-BD35-47C7-9AB2-B1AA1AB577C5}" dt="2025-04-08T22:26:39.022" v="1960" actId="1076"/>
          <ac:spMkLst>
            <pc:docMk/>
            <pc:sldMk cId="661488617" sldId="324"/>
            <ac:spMk id="7" creationId="{E0389E7A-D6B5-86F2-71D2-CA5C1144948B}"/>
          </ac:spMkLst>
        </pc:spChg>
      </pc:sldChg>
      <pc:sldChg chg="del">
        <pc:chgData name="Mary Ann Koelzer" userId="1bf91f00-e620-46c9-94f4-f0a172deda6b" providerId="ADAL" clId="{DFEB5D78-BD35-47C7-9AB2-B1AA1AB577C5}" dt="2025-04-08T18:29:16.219" v="910" actId="47"/>
        <pc:sldMkLst>
          <pc:docMk/>
          <pc:sldMk cId="964429951" sldId="324"/>
        </pc:sldMkLst>
      </pc:sldChg>
      <pc:sldChg chg="del">
        <pc:chgData name="Mary Ann Koelzer" userId="1bf91f00-e620-46c9-94f4-f0a172deda6b" providerId="ADAL" clId="{DFEB5D78-BD35-47C7-9AB2-B1AA1AB577C5}" dt="2025-04-08T18:29:54.869" v="912" actId="47"/>
        <pc:sldMkLst>
          <pc:docMk/>
          <pc:sldMk cId="67813579" sldId="325"/>
        </pc:sldMkLst>
      </pc:sldChg>
      <pc:sldChg chg="modSp add mod modAnim">
        <pc:chgData name="Mary Ann Koelzer" userId="1bf91f00-e620-46c9-94f4-f0a172deda6b" providerId="ADAL" clId="{DFEB5D78-BD35-47C7-9AB2-B1AA1AB577C5}" dt="2025-04-08T22:32:30.563" v="2235" actId="403"/>
        <pc:sldMkLst>
          <pc:docMk/>
          <pc:sldMk cId="2027345685" sldId="325"/>
        </pc:sldMkLst>
        <pc:spChg chg="mod">
          <ac:chgData name="Mary Ann Koelzer" userId="1bf91f00-e620-46c9-94f4-f0a172deda6b" providerId="ADAL" clId="{DFEB5D78-BD35-47C7-9AB2-B1AA1AB577C5}" dt="2025-04-08T22:32:30.563" v="2235" actId="403"/>
          <ac:spMkLst>
            <pc:docMk/>
            <pc:sldMk cId="2027345685" sldId="325"/>
            <ac:spMk id="2" creationId="{C0A626D8-FC1B-5E21-E980-1CF44697498A}"/>
          </ac:spMkLst>
        </pc:spChg>
        <pc:spChg chg="mod">
          <ac:chgData name="Mary Ann Koelzer" userId="1bf91f00-e620-46c9-94f4-f0a172deda6b" providerId="ADAL" clId="{DFEB5D78-BD35-47C7-9AB2-B1AA1AB577C5}" dt="2025-04-08T22:30:13.824" v="2009" actId="20577"/>
          <ac:spMkLst>
            <pc:docMk/>
            <pc:sldMk cId="2027345685" sldId="325"/>
            <ac:spMk id="3" creationId="{D33C0C42-EB92-1AB4-D983-7E486745846C}"/>
          </ac:spMkLst>
        </pc:spChg>
        <pc:spChg chg="mod">
          <ac:chgData name="Mary Ann Koelzer" userId="1bf91f00-e620-46c9-94f4-f0a172deda6b" providerId="ADAL" clId="{DFEB5D78-BD35-47C7-9AB2-B1AA1AB577C5}" dt="2025-04-08T22:28:57.430" v="1988" actId="14100"/>
          <ac:spMkLst>
            <pc:docMk/>
            <pc:sldMk cId="2027345685" sldId="325"/>
            <ac:spMk id="7" creationId="{E0B8D9A5-F7E3-02FD-146B-4C058028583E}"/>
          </ac:spMkLst>
        </pc:spChg>
      </pc:sldChg>
      <pc:sldChg chg="modSp add mod">
        <pc:chgData name="Mary Ann Koelzer" userId="1bf91f00-e620-46c9-94f4-f0a172deda6b" providerId="ADAL" clId="{DFEB5D78-BD35-47C7-9AB2-B1AA1AB577C5}" dt="2025-04-08T22:32:26.470" v="2232" actId="403"/>
        <pc:sldMkLst>
          <pc:docMk/>
          <pc:sldMk cId="1812084482" sldId="326"/>
        </pc:sldMkLst>
        <pc:spChg chg="mod">
          <ac:chgData name="Mary Ann Koelzer" userId="1bf91f00-e620-46c9-94f4-f0a172deda6b" providerId="ADAL" clId="{DFEB5D78-BD35-47C7-9AB2-B1AA1AB577C5}" dt="2025-04-08T22:32:26.470" v="2232" actId="403"/>
          <ac:spMkLst>
            <pc:docMk/>
            <pc:sldMk cId="1812084482" sldId="326"/>
            <ac:spMk id="2" creationId="{2E7E3093-B0BF-BF1A-0AEA-DFA5B6B98CBE}"/>
          </ac:spMkLst>
        </pc:spChg>
        <pc:spChg chg="mod">
          <ac:chgData name="Mary Ann Koelzer" userId="1bf91f00-e620-46c9-94f4-f0a172deda6b" providerId="ADAL" clId="{DFEB5D78-BD35-47C7-9AB2-B1AA1AB577C5}" dt="2025-04-08T22:31:24.102" v="2217" actId="20577"/>
          <ac:spMkLst>
            <pc:docMk/>
            <pc:sldMk cId="1812084482" sldId="326"/>
            <ac:spMk id="3" creationId="{43DBF4DB-E4B6-F453-5658-6391933CE9B8}"/>
          </ac:spMkLst>
        </pc:spChg>
        <pc:spChg chg="mod">
          <ac:chgData name="Mary Ann Koelzer" userId="1bf91f00-e620-46c9-94f4-f0a172deda6b" providerId="ADAL" clId="{DFEB5D78-BD35-47C7-9AB2-B1AA1AB577C5}" dt="2025-04-08T22:29:46.611" v="1995" actId="1076"/>
          <ac:spMkLst>
            <pc:docMk/>
            <pc:sldMk cId="1812084482" sldId="326"/>
            <ac:spMk id="7" creationId="{8D18CDDD-5A5D-57B0-9057-EE513C38A725}"/>
          </ac:spMkLst>
        </pc:spChg>
      </pc:sldChg>
      <pc:sldChg chg="addSp delSp modSp add mod modAnim">
        <pc:chgData name="Mary Ann Koelzer" userId="1bf91f00-e620-46c9-94f4-f0a172deda6b" providerId="ADAL" clId="{DFEB5D78-BD35-47C7-9AB2-B1AA1AB577C5}" dt="2025-04-08T22:38:47.539" v="2319" actId="20577"/>
        <pc:sldMkLst>
          <pc:docMk/>
          <pc:sldMk cId="1021695460" sldId="327"/>
        </pc:sldMkLst>
        <pc:spChg chg="add mod">
          <ac:chgData name="Mary Ann Koelzer" userId="1bf91f00-e620-46c9-94f4-f0a172deda6b" providerId="ADAL" clId="{DFEB5D78-BD35-47C7-9AB2-B1AA1AB577C5}" dt="2025-04-08T22:37:12.965" v="2301" actId="1076"/>
          <ac:spMkLst>
            <pc:docMk/>
            <pc:sldMk cId="1021695460" sldId="327"/>
            <ac:spMk id="2" creationId="{EF8BBF63-E227-8B1F-0D3F-86AC00420F6C}"/>
          </ac:spMkLst>
        </pc:spChg>
        <pc:spChg chg="mod">
          <ac:chgData name="Mary Ann Koelzer" userId="1bf91f00-e620-46c9-94f4-f0a172deda6b" providerId="ADAL" clId="{DFEB5D78-BD35-47C7-9AB2-B1AA1AB577C5}" dt="2025-04-08T22:35:59.604" v="2283" actId="1076"/>
          <ac:spMkLst>
            <pc:docMk/>
            <pc:sldMk cId="1021695460" sldId="327"/>
            <ac:spMk id="7" creationId="{6FA23BB2-DACB-E8FC-D231-AEDBCB139A7D}"/>
          </ac:spMkLst>
        </pc:spChg>
        <pc:spChg chg="add mod">
          <ac:chgData name="Mary Ann Koelzer" userId="1bf91f00-e620-46c9-94f4-f0a172deda6b" providerId="ADAL" clId="{DFEB5D78-BD35-47C7-9AB2-B1AA1AB577C5}" dt="2025-04-08T22:37:17.392" v="2303" actId="1076"/>
          <ac:spMkLst>
            <pc:docMk/>
            <pc:sldMk cId="1021695460" sldId="327"/>
            <ac:spMk id="8" creationId="{A2F2818E-E3BB-F63A-D503-E01EFFEB8579}"/>
          </ac:spMkLst>
        </pc:spChg>
        <pc:spChg chg="add mod">
          <ac:chgData name="Mary Ann Koelzer" userId="1bf91f00-e620-46c9-94f4-f0a172deda6b" providerId="ADAL" clId="{DFEB5D78-BD35-47C7-9AB2-B1AA1AB577C5}" dt="2025-04-08T22:37:18.820" v="2304" actId="1076"/>
          <ac:spMkLst>
            <pc:docMk/>
            <pc:sldMk cId="1021695460" sldId="327"/>
            <ac:spMk id="10" creationId="{2F8DDE97-5B28-49E5-436C-819946668E61}"/>
          </ac:spMkLst>
        </pc:spChg>
        <pc:spChg chg="mod">
          <ac:chgData name="Mary Ann Koelzer" userId="1bf91f00-e620-46c9-94f4-f0a172deda6b" providerId="ADAL" clId="{DFEB5D78-BD35-47C7-9AB2-B1AA1AB577C5}" dt="2025-04-08T22:38:47.539" v="2319" actId="20577"/>
          <ac:spMkLst>
            <pc:docMk/>
            <pc:sldMk cId="1021695460" sldId="327"/>
            <ac:spMk id="11" creationId="{741E0703-0FA3-D14F-A6A8-9CF06B37E8C9}"/>
          </ac:spMkLst>
        </pc:spChg>
        <pc:spChg chg="mod">
          <ac:chgData name="Mary Ann Koelzer" userId="1bf91f00-e620-46c9-94f4-f0a172deda6b" providerId="ADAL" clId="{DFEB5D78-BD35-47C7-9AB2-B1AA1AB577C5}" dt="2025-04-08T22:37:15.331" v="2302" actId="1076"/>
          <ac:spMkLst>
            <pc:docMk/>
            <pc:sldMk cId="1021695460" sldId="327"/>
            <ac:spMk id="12" creationId="{F7138781-1E8A-4E73-6962-DCFE5680265C}"/>
          </ac:spMkLst>
        </pc:spChg>
        <pc:picChg chg="mod">
          <ac:chgData name="Mary Ann Koelzer" userId="1bf91f00-e620-46c9-94f4-f0a172deda6b" providerId="ADAL" clId="{DFEB5D78-BD35-47C7-9AB2-B1AA1AB577C5}" dt="2025-04-08T22:35:59.604" v="2283" actId="1076"/>
          <ac:picMkLst>
            <pc:docMk/>
            <pc:sldMk cId="1021695460" sldId="327"/>
            <ac:picMk id="3" creationId="{8F0E518A-FF52-62CD-B124-0478DDA4DFC2}"/>
          </ac:picMkLst>
        </pc:picChg>
        <pc:picChg chg="mod">
          <ac:chgData name="Mary Ann Koelzer" userId="1bf91f00-e620-46c9-94f4-f0a172deda6b" providerId="ADAL" clId="{DFEB5D78-BD35-47C7-9AB2-B1AA1AB577C5}" dt="2025-04-08T22:35:59.604" v="2283" actId="1076"/>
          <ac:picMkLst>
            <pc:docMk/>
            <pc:sldMk cId="1021695460" sldId="327"/>
            <ac:picMk id="4" creationId="{976B2673-2517-CCB8-925B-E2338FFA2E28}"/>
          </ac:picMkLst>
        </pc:picChg>
        <pc:picChg chg="del">
          <ac:chgData name="Mary Ann Koelzer" userId="1bf91f00-e620-46c9-94f4-f0a172deda6b" providerId="ADAL" clId="{DFEB5D78-BD35-47C7-9AB2-B1AA1AB577C5}" dt="2025-04-08T22:33:45.728" v="2258" actId="478"/>
          <ac:picMkLst>
            <pc:docMk/>
            <pc:sldMk cId="1021695460" sldId="327"/>
            <ac:picMk id="5" creationId="{B6D6F125-0E0C-9B0E-C270-B393B76ECED2}"/>
          </ac:picMkLst>
        </pc:picChg>
        <pc:cxnChg chg="mod">
          <ac:chgData name="Mary Ann Koelzer" userId="1bf91f00-e620-46c9-94f4-f0a172deda6b" providerId="ADAL" clId="{DFEB5D78-BD35-47C7-9AB2-B1AA1AB577C5}" dt="2025-04-08T22:35:59.604" v="2283" actId="1076"/>
          <ac:cxnSpMkLst>
            <pc:docMk/>
            <pc:sldMk cId="1021695460" sldId="327"/>
            <ac:cxnSpMk id="9" creationId="{E7895D2C-DB5B-E8B0-6BB9-9DDCE3ECA858}"/>
          </ac:cxnSpMkLst>
        </pc:cxnChg>
      </pc:sldChg>
      <pc:sldChg chg="addSp delSp modSp add mod">
        <pc:chgData name="Mary Ann Koelzer" userId="1bf91f00-e620-46c9-94f4-f0a172deda6b" providerId="ADAL" clId="{DFEB5D78-BD35-47C7-9AB2-B1AA1AB577C5}" dt="2025-04-08T22:42:44.349" v="2356" actId="1076"/>
        <pc:sldMkLst>
          <pc:docMk/>
          <pc:sldMk cId="2680502947" sldId="328"/>
        </pc:sldMkLst>
        <pc:spChg chg="mod">
          <ac:chgData name="Mary Ann Koelzer" userId="1bf91f00-e620-46c9-94f4-f0a172deda6b" providerId="ADAL" clId="{DFEB5D78-BD35-47C7-9AB2-B1AA1AB577C5}" dt="2025-04-08T22:40:56.465" v="2346" actId="20577"/>
          <ac:spMkLst>
            <pc:docMk/>
            <pc:sldMk cId="2680502947" sldId="328"/>
            <ac:spMk id="6" creationId="{37338D2A-420F-87F9-7FD7-AA0E8CED7B6F}"/>
          </ac:spMkLst>
        </pc:spChg>
        <pc:picChg chg="add mod">
          <ac:chgData name="Mary Ann Koelzer" userId="1bf91f00-e620-46c9-94f4-f0a172deda6b" providerId="ADAL" clId="{DFEB5D78-BD35-47C7-9AB2-B1AA1AB577C5}" dt="2025-04-08T22:42:44.349" v="2356" actId="1076"/>
          <ac:picMkLst>
            <pc:docMk/>
            <pc:sldMk cId="2680502947" sldId="328"/>
            <ac:picMk id="3" creationId="{91BC4A18-CC0E-C6FD-C25E-55B3D384D30C}"/>
          </ac:picMkLst>
        </pc:picChg>
        <pc:picChg chg="del">
          <ac:chgData name="Mary Ann Koelzer" userId="1bf91f00-e620-46c9-94f4-f0a172deda6b" providerId="ADAL" clId="{DFEB5D78-BD35-47C7-9AB2-B1AA1AB577C5}" dt="2025-04-08T22:41:34.755" v="2347" actId="478"/>
          <ac:picMkLst>
            <pc:docMk/>
            <pc:sldMk cId="2680502947" sldId="328"/>
            <ac:picMk id="4" creationId="{607FD353-DD31-8516-2D81-72723B02CA3A}"/>
          </ac:picMkLst>
        </pc:picChg>
        <pc:picChg chg="add mod">
          <ac:chgData name="Mary Ann Koelzer" userId="1bf91f00-e620-46c9-94f4-f0a172deda6b" providerId="ADAL" clId="{DFEB5D78-BD35-47C7-9AB2-B1AA1AB577C5}" dt="2025-04-08T22:42:44.349" v="2356" actId="1076"/>
          <ac:picMkLst>
            <pc:docMk/>
            <pc:sldMk cId="2680502947" sldId="328"/>
            <ac:picMk id="7" creationId="{25440D49-A5A8-EC16-8432-4AD1B4812C9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F9F9-9264-497A-9F3C-AB82627CD3D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5AAD-FB79-427A-B80D-0FAB9E3D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E26C-0064-A510-62F5-8EFFEF2C6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7D49E-32AB-0577-7C00-3F2D5234F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9EF2-0FE4-B30C-1BC6-2625AA37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034E-74F7-C287-7FF9-60669A51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0DDC4-C9BB-38C1-C1E4-5FD49B7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B6CE-7924-CC29-373B-4C54D13F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C8425-BBAB-DB2D-F293-8FE4C050A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6FF2-2D70-D1A8-F8B0-47CAF3D0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EFDB-4241-B711-9A42-F44B2D54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2E5A-83FD-EA6F-C4C5-1C227299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E37D-BAC9-A8BE-30EC-061EB7DF6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1182F-CDF1-AEC6-9CEC-FA1DA85EB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8F89B-7C2E-C2F2-0259-6119173F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62496-C6E6-608F-F6E8-328BE1A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8AE68-9F27-D01D-CFCD-21AC3052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CF85-20D9-F5AB-7CFD-D07ACAA7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8E2A-2B5F-66EE-14B3-40EE2CF5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C3012-9C2D-73D1-1543-3CD34882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46FF-CEFE-5868-63A6-0D8E5E44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B00A9-ECC4-3F86-EC83-02D4DB08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C47D-7F13-0303-8DD5-CB8A1A1F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077CE-5B87-0673-A5E8-F2F791D9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6E951-15AC-D332-CB97-570EE2E6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7871-6D1C-2CE1-BC8C-F7F4CE98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00218-6A0A-6A7A-61CE-E11F70B0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2279-69F7-DDCF-0214-1BD8DED1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94E6-67C8-B8E9-E013-8E1A41BC9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F8850-BC6E-D386-D293-F1604DA56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4F9A7-4E19-EB2D-2C90-E50876AA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D8843-E118-A070-72B0-C24FF5CB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0881C-0408-BCF3-1AC1-DACEA797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F3E8-8A12-D8EE-4AF9-397EB3F5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23D67-15F3-B1C7-4CB9-B137A218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4A752-1D41-C013-AED3-9122AFCE0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9C133-DAEB-35B9-380E-8DB545E46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413E3-02B4-419D-D57F-8BF884FCD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7F950-AABE-0812-A123-ABE260D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72124-50C2-DA41-D660-783D5E51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E9801-9F17-6F27-41EC-664ED78A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046F-BC3A-99E7-7F1C-27D15E7A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F94B7-8C91-CCDF-720B-02FA088E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1BA63-1203-D8F9-E7ED-E3E02F15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ABEF-35DF-2086-3D32-E0EC31DD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1D1FD-8B87-E875-54C4-A4540403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6E343-CCFD-8048-BC80-409C4282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A0B4F-E79B-FE6D-0625-DCBCEE64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8358-F2BE-5217-87A4-E439CE63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4DFD8-FBB4-724A-BAF3-37A419D8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4A674-1187-BC90-519E-3DB71217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ADC96-678B-955F-6915-E1F859DC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6AB0F-C2A3-FF37-EB02-A14C403E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E5F8A-E255-B15E-3354-6B9DCB64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A7BA-8AB5-2C9F-CFF0-20153D8F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84585-1F00-1858-A975-B6625110F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E83A5-0A4D-4B77-0FBA-95787101E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4F760-9EC6-DB56-8854-44474300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E6B8-D1E5-4314-1DBD-B8219F8E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B8A83-4CB3-F1F9-451F-E2DEE032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AB513-4490-354B-3D82-8F6FC0DA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D0FC6-6748-1090-88A2-F9AE115E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7556F-5191-4D48-8473-61C7CEA9E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C6311-8CC5-4E3A-A0BD-8D2D2A41F1A7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F941-BADD-CB1D-3B25-7BBF2772F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FDE3-3B8B-411E-1DFB-A9E08C08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080E8EC-5BA4-51DE-4830-D0AF503E950E}"/>
              </a:ext>
            </a:extLst>
          </p:cNvPr>
          <p:cNvGrpSpPr/>
          <p:nvPr/>
        </p:nvGrpSpPr>
        <p:grpSpPr>
          <a:xfrm>
            <a:off x="0" y="3150555"/>
            <a:ext cx="9203257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DFD109E-3371-F347-644C-D15B45D1AA6D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E9C0F066-CEF4-AE79-FC44-87ECA9798DF1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6E392C7E-BBD8-5F52-88AE-AF18B3BC6E7C}"/>
              </a:ext>
            </a:extLst>
          </p:cNvPr>
          <p:cNvSpPr/>
          <p:nvPr/>
        </p:nvSpPr>
        <p:spPr>
          <a:xfrm>
            <a:off x="844166" y="667216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D6FF1F6A-ED62-93CC-A298-0E40F41AA8B6}"/>
              </a:ext>
            </a:extLst>
          </p:cNvPr>
          <p:cNvSpPr txBox="1"/>
          <p:nvPr/>
        </p:nvSpPr>
        <p:spPr>
          <a:xfrm>
            <a:off x="0" y="3674706"/>
            <a:ext cx="7769891" cy="70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4400" b="1" dirty="0">
                <a:solidFill>
                  <a:srgbClr val="DBF3FF"/>
                </a:solidFill>
                <a:latin typeface="Grotesque" panose="020B0504020202020204" pitchFamily="34" charset="0"/>
                <a:ea typeface="Acherus Grotesque Bold"/>
                <a:cs typeface="Acherus Grotesque Bold"/>
                <a:sym typeface="Acherus Grotesque Bold"/>
              </a:rPr>
              <a:t>Administrator Essentials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9C73CDC-6785-5202-32BC-AEC74FA98A0E}"/>
              </a:ext>
            </a:extLst>
          </p:cNvPr>
          <p:cNvSpPr/>
          <p:nvPr/>
        </p:nvSpPr>
        <p:spPr>
          <a:xfrm>
            <a:off x="7780789" y="1778543"/>
            <a:ext cx="4265333" cy="4069858"/>
          </a:xfrm>
          <a:prstGeom prst="flowChartConnector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450B6FC1-8703-9FF6-A6EA-6236EFFD3C0B}"/>
              </a:ext>
            </a:extLst>
          </p:cNvPr>
          <p:cNvSpPr/>
          <p:nvPr/>
        </p:nvSpPr>
        <p:spPr>
          <a:xfrm>
            <a:off x="8009389" y="2007142"/>
            <a:ext cx="3960531" cy="3829242"/>
          </a:xfrm>
          <a:prstGeom prst="flowChartConnector">
            <a:avLst/>
          </a:prstGeom>
          <a:solidFill>
            <a:srgbClr val="08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8D3A7E68-2635-F42C-71BA-472E506F4612}"/>
              </a:ext>
            </a:extLst>
          </p:cNvPr>
          <p:cNvGrpSpPr/>
          <p:nvPr/>
        </p:nvGrpSpPr>
        <p:grpSpPr>
          <a:xfrm>
            <a:off x="8231870" y="2219440"/>
            <a:ext cx="3654380" cy="3547085"/>
            <a:chOff x="0" y="0"/>
            <a:chExt cx="812800" cy="8128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541E372-B3A0-8FE0-BF9D-4B4AA0A5C7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76B6"/>
            </a:solidFill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F711D9EE-B478-7448-B201-8375EAB96C0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130" tIns="67130" rIns="67130" bIns="6713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Grotesque" panose="020B0504020202020204" pitchFamily="34" charset="0"/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6DD75AB4-D67A-BD22-5E4F-29B00D691430}"/>
              </a:ext>
            </a:extLst>
          </p:cNvPr>
          <p:cNvGrpSpPr>
            <a:grpSpLocks noChangeAspect="1"/>
          </p:cNvGrpSpPr>
          <p:nvPr/>
        </p:nvGrpSpPr>
        <p:grpSpPr>
          <a:xfrm>
            <a:off x="8480509" y="2385710"/>
            <a:ext cx="3405741" cy="3405741"/>
            <a:chOff x="0" y="0"/>
            <a:chExt cx="6350000" cy="6350000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CA386BA-C5C2-4F8E-820A-A9A7907193E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EE21"/>
            </a:solidFill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35EEA94-D20E-4BAD-054E-33B6852D4C63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35764" t="-1478" r="-23766" b="-5363"/>
              </a:stretch>
            </a:blipFill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17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9674C-31FD-FD8A-F561-30FC8AA2E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BFA7F4-22E7-051F-314B-844D887E03D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InfoSight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98444-3B77-B0D4-AE38-CB5CCC6C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22" y="1161824"/>
            <a:ext cx="9535856" cy="3238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240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DCC56-2E18-7005-0281-60348ED7C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CF185-7193-F60E-BD0D-51A8BB64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D34A4-DF8F-E62E-F050-BAB954CE5D2E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Roles: Product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04AB2-9454-0886-9AC1-686FC3D84401}"/>
              </a:ext>
            </a:extLst>
          </p:cNvPr>
          <p:cNvSpPr/>
          <p:nvPr/>
        </p:nvSpPr>
        <p:spPr>
          <a:xfrm>
            <a:off x="2219324" y="2937689"/>
            <a:ext cx="7610475" cy="2062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ADBCA-D31C-1712-3257-3739CE03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40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22A0-0617-F9C6-5B92-676D6A29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37DEF-3CFD-BB82-D70B-80AE370E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E4A2D-D914-FBAF-ACDB-C9C93C173AC9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482B5-9764-8B82-D2C1-9462583E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F54069-F4E2-B0CC-D491-8C2471B3E66B}"/>
              </a:ext>
            </a:extLst>
          </p:cNvPr>
          <p:cNvSpPr/>
          <p:nvPr/>
        </p:nvSpPr>
        <p:spPr>
          <a:xfrm>
            <a:off x="2362201" y="3168977"/>
            <a:ext cx="1762385" cy="393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8CF5A-1141-6059-6CA1-31D8954A212A}"/>
              </a:ext>
            </a:extLst>
          </p:cNvPr>
          <p:cNvSpPr txBox="1"/>
          <p:nvPr/>
        </p:nvSpPr>
        <p:spPr>
          <a:xfrm>
            <a:off x="2362201" y="500645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None: </a:t>
            </a:r>
            <a:r>
              <a:rPr lang="en-US" dirty="0">
                <a:latin typeface="Arial" panose="020B0604020202020204" pitchFamily="34" charset="0"/>
              </a:rPr>
              <a:t>User has no access to this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AE634-014C-9705-1253-EDE3393C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BD153-804F-A5BE-C890-EA5182A2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2B337-0874-CC9B-557D-F46F71B8308B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ED6EA-8E76-50EC-CB46-6FCB992A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89E7A-D6B5-86F2-71D2-CA5C1144948B}"/>
              </a:ext>
            </a:extLst>
          </p:cNvPr>
          <p:cNvSpPr/>
          <p:nvPr/>
        </p:nvSpPr>
        <p:spPr>
          <a:xfrm>
            <a:off x="2362201" y="3575782"/>
            <a:ext cx="1762385" cy="393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90682-8A09-D2CE-2FA2-329812FC1AF2}"/>
              </a:ext>
            </a:extLst>
          </p:cNvPr>
          <p:cNvSpPr txBox="1"/>
          <p:nvPr/>
        </p:nvSpPr>
        <p:spPr>
          <a:xfrm>
            <a:off x="2362201" y="5006459"/>
            <a:ext cx="917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Editor: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provides full access to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view and manage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 content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for the corresponding product. This includes viewing and importing model content, viewing and editing all credit union custom content, archiving, and publishing.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73CF5-E115-A675-4087-975A00D3B759}"/>
              </a:ext>
            </a:extLst>
          </p:cNvPr>
          <p:cNvSpPr txBox="1"/>
          <p:nvPr/>
        </p:nvSpPr>
        <p:spPr>
          <a:xfrm>
            <a:off x="1633539" y="5618165"/>
            <a:ext cx="728662" cy="2539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Very High</a:t>
            </a:r>
          </a:p>
        </p:txBody>
      </p:sp>
    </p:spTree>
    <p:extLst>
      <p:ext uri="{BB962C8B-B14F-4D97-AF65-F5344CB8AC3E}">
        <p14:creationId xmlns:p14="http://schemas.microsoft.com/office/powerpoint/2010/main" val="6614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E1F7-5882-8D5F-E2D7-A2C0D6DD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D89A7-775B-DBFD-A62F-1A81EEC3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29C76-BB13-36F9-1985-C983FFB61974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C2E5F-A13B-2D5F-8E95-8A6C0448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B8D9A5-F7E3-02FD-146B-4C058028583E}"/>
              </a:ext>
            </a:extLst>
          </p:cNvPr>
          <p:cNvSpPr/>
          <p:nvPr/>
        </p:nvSpPr>
        <p:spPr>
          <a:xfrm>
            <a:off x="2362201" y="3898974"/>
            <a:ext cx="1762385" cy="320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C0C42-EB92-1AB4-D983-7E486745846C}"/>
              </a:ext>
            </a:extLst>
          </p:cNvPr>
          <p:cNvSpPr txBox="1"/>
          <p:nvPr/>
        </p:nvSpPr>
        <p:spPr>
          <a:xfrm>
            <a:off x="2362201" y="5006459"/>
            <a:ext cx="917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Reviewer: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provides full access to view all content for the corresponding product. This includes viewing the model content, all credit union custom content, and all published documents.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626D8-FC1B-5E21-E980-1CF44697498A}"/>
              </a:ext>
            </a:extLst>
          </p:cNvPr>
          <p:cNvSpPr txBox="1"/>
          <p:nvPr/>
        </p:nvSpPr>
        <p:spPr>
          <a:xfrm>
            <a:off x="1633539" y="5618165"/>
            <a:ext cx="728662" cy="3077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0273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9209-18C5-DADE-E1D7-E803EE23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5F039B-A455-C629-A6E7-58D1D3E0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A1880-7241-B04E-5604-B8E23930693E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99D75-6A3A-FD1A-1AA6-0CA9484A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18CDDD-5A5D-57B0-9057-EE513C38A725}"/>
              </a:ext>
            </a:extLst>
          </p:cNvPr>
          <p:cNvSpPr/>
          <p:nvPr/>
        </p:nvSpPr>
        <p:spPr>
          <a:xfrm>
            <a:off x="2362201" y="4183249"/>
            <a:ext cx="1762385" cy="320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BF4DB-E4B6-F453-5658-6391933CE9B8}"/>
              </a:ext>
            </a:extLst>
          </p:cNvPr>
          <p:cNvSpPr txBox="1"/>
          <p:nvPr/>
        </p:nvSpPr>
        <p:spPr>
          <a:xfrm>
            <a:off x="2362201" y="5006459"/>
            <a:ext cx="917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Limited: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allows the user access to the Published Documents area where they can only view Published Documents they have been specifically authorized to view. </a:t>
            </a:r>
          </a:p>
          <a:p>
            <a:r>
              <a:rPr lang="en-US" dirty="0">
                <a:latin typeface="Arial" panose="020B0604020202020204" pitchFamily="34" charset="0"/>
              </a:rPr>
              <a:t>They cannot view model content.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E3093-B0BF-BF1A-0AEA-DFA5B6B98CBE}"/>
              </a:ext>
            </a:extLst>
          </p:cNvPr>
          <p:cNvSpPr txBox="1"/>
          <p:nvPr/>
        </p:nvSpPr>
        <p:spPr>
          <a:xfrm>
            <a:off x="1633539" y="5618165"/>
            <a:ext cx="728662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8120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3EB62-42A0-A768-C8D3-31702653A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566E1-DA22-D6AA-28E9-FDC546B61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7F355-BBB6-847F-4B41-F3A4DBFC086C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1CBB0-7665-2BC1-6B37-6EF94C9B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53D796-12CA-40EB-CA93-B086CFF9A238}"/>
              </a:ext>
            </a:extLst>
          </p:cNvPr>
          <p:cNvSpPr/>
          <p:nvPr/>
        </p:nvSpPr>
        <p:spPr>
          <a:xfrm>
            <a:off x="2362200" y="4543425"/>
            <a:ext cx="1762386" cy="323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E5280-60C0-3766-1BE3-D28E06913BB2}"/>
              </a:ext>
            </a:extLst>
          </p:cNvPr>
          <p:cNvSpPr txBox="1"/>
          <p:nvPr/>
        </p:nvSpPr>
        <p:spPr>
          <a:xfrm>
            <a:off x="2362201" y="5006459"/>
            <a:ext cx="9172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Custom Permissions: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is used to create tailored access to view and/or manage content for specific users.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8517C-43F8-6E83-695C-9C0EB3047916}"/>
              </a:ext>
            </a:extLst>
          </p:cNvPr>
          <p:cNvSpPr txBox="1"/>
          <p:nvPr/>
        </p:nvSpPr>
        <p:spPr>
          <a:xfrm>
            <a:off x="1633539" y="5618165"/>
            <a:ext cx="728662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Varies</a:t>
            </a:r>
          </a:p>
        </p:txBody>
      </p:sp>
    </p:spTree>
    <p:extLst>
      <p:ext uri="{BB962C8B-B14F-4D97-AF65-F5344CB8AC3E}">
        <p14:creationId xmlns:p14="http://schemas.microsoft.com/office/powerpoint/2010/main" val="21227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7A0A4-DA9C-4F91-3408-8095FCBF8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39558D-585F-273A-DF24-C93951C8287B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B2673-2517-CCB8-925B-E2338FFA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74"/>
          <a:stretch/>
        </p:blipFill>
        <p:spPr>
          <a:xfrm>
            <a:off x="2238375" y="778284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0E518A-FF52-62CD-B124-0478DDA4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85" y="1739073"/>
            <a:ext cx="2872072" cy="8273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895D2C-DB5B-E8B0-6BB9-9DDCE3ECA858}"/>
              </a:ext>
            </a:extLst>
          </p:cNvPr>
          <p:cNvCxnSpPr>
            <a:cxnSpLocks/>
          </p:cNvCxnSpPr>
          <p:nvPr/>
        </p:nvCxnSpPr>
        <p:spPr>
          <a:xfrm flipV="1">
            <a:off x="4000760" y="2219406"/>
            <a:ext cx="878539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FA23BB2-DACB-E8FC-D231-AEDBCB139A7D}"/>
              </a:ext>
            </a:extLst>
          </p:cNvPr>
          <p:cNvSpPr/>
          <p:nvPr/>
        </p:nvSpPr>
        <p:spPr>
          <a:xfrm>
            <a:off x="2238374" y="2152732"/>
            <a:ext cx="1762386" cy="323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E0703-0FA3-D14F-A6A8-9CF06B37E8C9}"/>
              </a:ext>
            </a:extLst>
          </p:cNvPr>
          <p:cNvSpPr txBox="1"/>
          <p:nvPr/>
        </p:nvSpPr>
        <p:spPr>
          <a:xfrm>
            <a:off x="2238374" y="2633065"/>
            <a:ext cx="985837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Custom Permissions: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is used to create tailored access to view and/or manage content for specific users.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sz="1400" dirty="0"/>
              <a:t>Model Content: allows user to view all model content for the corresponding product.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CU Content*: allows users access to view and/or manage specific sections of the credit union’s custom content for the corresponding product. </a:t>
            </a:r>
          </a:p>
          <a:p>
            <a:endParaRPr lang="en-US" sz="1400" dirty="0"/>
          </a:p>
          <a:p>
            <a:r>
              <a:rPr lang="en-US" sz="1400" dirty="0"/>
              <a:t>Archived Content: allows the user full access to the Archived Content area for the corresponding product. This includes viewing and restoring previous versions of all custom content and restoring any deleted content. </a:t>
            </a:r>
          </a:p>
          <a:p>
            <a:r>
              <a:rPr lang="en-US" sz="1400" i="1" dirty="0"/>
              <a:t>Note: Content selected in “Configure Access” is not applied to Archived content – users will have access to all content</a:t>
            </a:r>
          </a:p>
          <a:p>
            <a:endParaRPr lang="en-US" sz="1400" dirty="0"/>
          </a:p>
          <a:p>
            <a:r>
              <a:rPr lang="en-US" sz="1400" dirty="0"/>
              <a:t>Publishing: allows the user full access to the Publishing area of the corresponding product. This includes viewing all published documents, creating new published documents, and manage existing published documents.</a:t>
            </a:r>
          </a:p>
          <a:p>
            <a:r>
              <a:rPr lang="en-US" sz="1400" i="1" dirty="0"/>
              <a:t>Note: Content selected in “Configure Access” is not applied to Publishing – users will have access to publish all content and view all published documents.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38781-1E8A-4E73-6962-DCFE5680265C}"/>
              </a:ext>
            </a:extLst>
          </p:cNvPr>
          <p:cNvSpPr txBox="1"/>
          <p:nvPr/>
        </p:nvSpPr>
        <p:spPr>
          <a:xfrm>
            <a:off x="1509712" y="4493671"/>
            <a:ext cx="728662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8BBF63-E227-8B1F-0D3F-86AC00420F6C}"/>
              </a:ext>
            </a:extLst>
          </p:cNvPr>
          <p:cNvSpPr txBox="1"/>
          <p:nvPr/>
        </p:nvSpPr>
        <p:spPr>
          <a:xfrm>
            <a:off x="1509712" y="4005985"/>
            <a:ext cx="728662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2818E-E3BB-F63A-D503-E01EFFEB8579}"/>
              </a:ext>
            </a:extLst>
          </p:cNvPr>
          <p:cNvSpPr txBox="1"/>
          <p:nvPr/>
        </p:nvSpPr>
        <p:spPr>
          <a:xfrm>
            <a:off x="1509712" y="5128199"/>
            <a:ext cx="728662" cy="3077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DDE97-5B28-49E5-436C-819946668E61}"/>
              </a:ext>
            </a:extLst>
          </p:cNvPr>
          <p:cNvSpPr txBox="1"/>
          <p:nvPr/>
        </p:nvSpPr>
        <p:spPr>
          <a:xfrm>
            <a:off x="1509712" y="5977942"/>
            <a:ext cx="728662" cy="3077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0216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1F56-47C6-A06C-4FD4-31EF5D03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116DE5-68BE-3A85-5D39-154346502008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EF3FD-1B29-E8CC-DF96-8956573D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74"/>
          <a:stretch/>
        </p:blipFill>
        <p:spPr>
          <a:xfrm>
            <a:off x="2057401" y="90202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9136A9-631E-7310-88A6-4BD4E989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11" y="1862816"/>
            <a:ext cx="2872072" cy="8273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6DC252-6976-B7A2-5B29-694F7B365AD8}"/>
              </a:ext>
            </a:extLst>
          </p:cNvPr>
          <p:cNvCxnSpPr>
            <a:cxnSpLocks/>
          </p:cNvCxnSpPr>
          <p:nvPr/>
        </p:nvCxnSpPr>
        <p:spPr>
          <a:xfrm flipV="1">
            <a:off x="3819786" y="2343149"/>
            <a:ext cx="878539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DED347-0398-F5A5-2378-4F29DA4A254F}"/>
              </a:ext>
            </a:extLst>
          </p:cNvPr>
          <p:cNvSpPr/>
          <p:nvPr/>
        </p:nvSpPr>
        <p:spPr>
          <a:xfrm>
            <a:off x="2057400" y="2276475"/>
            <a:ext cx="1762386" cy="323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E8A98-ED1E-EB66-9B9D-2050F3AD5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689" y="1839938"/>
            <a:ext cx="3804499" cy="24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34A3CD-193D-362F-D078-F88243E203E1}"/>
              </a:ext>
            </a:extLst>
          </p:cNvPr>
          <p:cNvSpPr/>
          <p:nvPr/>
        </p:nvSpPr>
        <p:spPr>
          <a:xfrm>
            <a:off x="5362575" y="1891392"/>
            <a:ext cx="657225" cy="527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3C6AF-D914-9269-86FD-021D299ED8BE}"/>
              </a:ext>
            </a:extLst>
          </p:cNvPr>
          <p:cNvSpPr/>
          <p:nvPr/>
        </p:nvSpPr>
        <p:spPr>
          <a:xfrm>
            <a:off x="5934075" y="2426155"/>
            <a:ext cx="819150" cy="263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CBB0B0-DE30-4EA4-A6B5-5A9555394D84}"/>
              </a:ext>
            </a:extLst>
          </p:cNvPr>
          <p:cNvCxnSpPr>
            <a:cxnSpLocks/>
          </p:cNvCxnSpPr>
          <p:nvPr/>
        </p:nvCxnSpPr>
        <p:spPr>
          <a:xfrm>
            <a:off x="6753225" y="2696939"/>
            <a:ext cx="1221464" cy="227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A4B393-D15B-56F8-70D5-CF23B6171E09}"/>
              </a:ext>
            </a:extLst>
          </p:cNvPr>
          <p:cNvSpPr txBox="1"/>
          <p:nvPr/>
        </p:nvSpPr>
        <p:spPr>
          <a:xfrm>
            <a:off x="2057400" y="3947720"/>
            <a:ext cx="985837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Custom Permissions: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is used to create tailored access to view and/or manage content for specific users.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sz="1400" dirty="0"/>
              <a:t>CU Content*: allows users access to view and/or manage specific sections of the credit union’s custom content for the corresponding product. </a:t>
            </a:r>
          </a:p>
          <a:p>
            <a:endParaRPr lang="en-US" sz="1400" dirty="0"/>
          </a:p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this option is selected, a “Configure Access” button will appear which is used to select specific permissions for specific content sections (the “Configure Access” step must be completed for the user to view/manage any custom content). </a:t>
            </a:r>
          </a:p>
          <a:p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13F42-729E-67C9-D197-9197B684DAE4}"/>
              </a:ext>
            </a:extLst>
          </p:cNvPr>
          <p:cNvSpPr txBox="1"/>
          <p:nvPr/>
        </p:nvSpPr>
        <p:spPr>
          <a:xfrm>
            <a:off x="1328738" y="5332714"/>
            <a:ext cx="728662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Varies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0F42-9D7E-AFD2-27BC-09352784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338D2A-420F-87F9-7FD7-AA0E8CED7B6F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Board of Directors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C4A18-CC0E-C6FD-C25E-55B3D384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46" y="947564"/>
            <a:ext cx="9554908" cy="2486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40D49-A5A8-EC16-8432-4AD1B481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46" y="3581188"/>
            <a:ext cx="9564435" cy="3029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50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B9482E-E6B6-8FA2-B90E-63F3BF46E2F1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InfoSight360: Admin Menu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AF9F-FA84-C5B1-AA6F-24B770A7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305" y="1042825"/>
            <a:ext cx="3068889" cy="37101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3E3C80-218C-70D7-95BE-A05011FE7F77}"/>
              </a:ext>
            </a:extLst>
          </p:cNvPr>
          <p:cNvSpPr txBox="1"/>
          <p:nvPr/>
        </p:nvSpPr>
        <p:spPr>
          <a:xfrm>
            <a:off x="3162301" y="1247775"/>
            <a:ext cx="198120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Admin Users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FF4B9-E9AB-327B-3EB1-82E927ACA9BA}"/>
              </a:ext>
            </a:extLst>
          </p:cNvPr>
          <p:cNvSpPr txBox="1"/>
          <p:nvPr/>
        </p:nvSpPr>
        <p:spPr>
          <a:xfrm>
            <a:off x="3162301" y="2713233"/>
            <a:ext cx="198120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Admin Users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7DC19-228F-9506-A352-F0B4651888D2}"/>
              </a:ext>
            </a:extLst>
          </p:cNvPr>
          <p:cNvSpPr txBox="1"/>
          <p:nvPr/>
        </p:nvSpPr>
        <p:spPr>
          <a:xfrm>
            <a:off x="3162301" y="3533620"/>
            <a:ext cx="198120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Admin Users 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2D3DB-BD05-FCCA-696B-BA9B844C481A}"/>
              </a:ext>
            </a:extLst>
          </p:cNvPr>
          <p:cNvSpPr txBox="1"/>
          <p:nvPr/>
        </p:nvSpPr>
        <p:spPr>
          <a:xfrm>
            <a:off x="3162301" y="2010847"/>
            <a:ext cx="1981200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User Role Defined*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AFCA5-86F1-6304-29E2-195006BD2319}"/>
              </a:ext>
            </a:extLst>
          </p:cNvPr>
          <p:cNvSpPr txBox="1"/>
          <p:nvPr/>
        </p:nvSpPr>
        <p:spPr>
          <a:xfrm>
            <a:off x="3162301" y="4277797"/>
            <a:ext cx="1981200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User Role Defined</a:t>
            </a:r>
          </a:p>
        </p:txBody>
      </p:sp>
    </p:spTree>
    <p:extLst>
      <p:ext uri="{BB962C8B-B14F-4D97-AF65-F5344CB8AC3E}">
        <p14:creationId xmlns:p14="http://schemas.microsoft.com/office/powerpoint/2010/main" val="316046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96D1-0E98-72C2-74A5-DF501899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61BBCB7-AED2-62F5-E0A3-0F8201C09AE6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7136A-6119-490A-AE24-81F8D806E656}"/>
              </a:ext>
            </a:extLst>
          </p:cNvPr>
          <p:cNvSpPr txBox="1"/>
          <p:nvPr/>
        </p:nvSpPr>
        <p:spPr>
          <a:xfrm>
            <a:off x="514350" y="916781"/>
            <a:ext cx="113061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Overview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User Types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InfoSight360 system there are two types of users: “Admin” and “User.” 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Admin-level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gives full access to all content and all functions within the system.</a:t>
            </a:r>
            <a:b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User-level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is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more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restricted. Users will have full access* to InfoSight, they can see their own assignments, and can view the CU Documents area (but viewing files within CU Documents may be restricted) 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Roles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Roles can be created and added to User-level profiles to augment viewing and access rights. 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Additional viewing rights general areas of the site, including files in CU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Documents, News &amp; Announcements, and Support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Additional viewing or editing rights for CU PolicyPro/RecoveryPro,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such as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viewing and/or editing content or published documents, managing assignments, and managing</a:t>
            </a:r>
            <a:r>
              <a:rPr lang="en-US" sz="16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27411-B916-0D65-3F1E-C134EFD1FDD4}"/>
              </a:ext>
            </a:extLst>
          </p:cNvPr>
          <p:cNvSpPr txBox="1"/>
          <p:nvPr/>
        </p:nvSpPr>
        <p:spPr>
          <a:xfrm>
            <a:off x="514350" y="646015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InfoSight access is limited to affiliated credit unions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96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4377E-7749-4D1B-64C0-9CD2AEE1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0"/>
            <a:ext cx="5867400" cy="613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037659-9B7E-FBEE-3FA7-155D1CA975DC}"/>
              </a:ext>
            </a:extLst>
          </p:cNvPr>
          <p:cNvSpPr txBox="1"/>
          <p:nvPr/>
        </p:nvSpPr>
        <p:spPr>
          <a:xfrm>
            <a:off x="3038474" y="1457325"/>
            <a:ext cx="3514725" cy="493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InfoSight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View Personal Assignments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Published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Latest News</a:t>
            </a:r>
          </a:p>
          <a:p>
            <a:pPr>
              <a:lnSpc>
                <a:spcPct val="150000"/>
              </a:lnSpc>
            </a:pPr>
            <a:r>
              <a:rPr lang="en-US" dirty="0"/>
              <a:t>View Support Site</a:t>
            </a:r>
          </a:p>
          <a:p>
            <a:pPr>
              <a:lnSpc>
                <a:spcPct val="150000"/>
              </a:lnSpc>
            </a:pPr>
            <a:r>
              <a:rPr lang="en-US" dirty="0"/>
              <a:t>View System Documentation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View Model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Edit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Publish Custom Content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18227-1534-4187-C550-929945D0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1920240"/>
            <a:ext cx="6096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45976-C44D-7764-86D2-BDB8611F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2351797"/>
            <a:ext cx="60960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3C133-0407-46D1-0DC4-20B94D2FD6FB}"/>
              </a:ext>
            </a:extLst>
          </p:cNvPr>
          <p:cNvSpPr txBox="1"/>
          <p:nvPr/>
        </p:nvSpPr>
        <p:spPr>
          <a:xfrm>
            <a:off x="533400" y="655022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Access may be limited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84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CA80-5E10-5A03-1507-DF70A723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E6848-7F16-3B46-DB88-39FE2F06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0"/>
            <a:ext cx="5867400" cy="613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EC1357-CB7A-F9A0-D474-CB9A5320A7B8}"/>
              </a:ext>
            </a:extLst>
          </p:cNvPr>
          <p:cNvSpPr txBox="1"/>
          <p:nvPr/>
        </p:nvSpPr>
        <p:spPr>
          <a:xfrm>
            <a:off x="3038474" y="1457325"/>
            <a:ext cx="3514725" cy="493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InfoSight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View Personal Assignments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Published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Latest News</a:t>
            </a:r>
          </a:p>
          <a:p>
            <a:pPr>
              <a:lnSpc>
                <a:spcPct val="150000"/>
              </a:lnSpc>
            </a:pPr>
            <a:r>
              <a:rPr lang="en-US" dirty="0"/>
              <a:t>View Support Site</a:t>
            </a:r>
          </a:p>
          <a:p>
            <a:pPr>
              <a:lnSpc>
                <a:spcPct val="150000"/>
              </a:lnSpc>
            </a:pPr>
            <a:r>
              <a:rPr lang="en-US" dirty="0"/>
              <a:t>View System Documentation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View Model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Edit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Publish Custom Content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8C575-E0EF-F904-3311-D44AAAA6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1920240"/>
            <a:ext cx="6096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CF9CF-7E00-2794-1D8E-6720E5348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2351797"/>
            <a:ext cx="60960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13A5E-8E88-442A-A791-A32F3B9D7C19}"/>
              </a:ext>
            </a:extLst>
          </p:cNvPr>
          <p:cNvSpPr txBox="1"/>
          <p:nvPr/>
        </p:nvSpPr>
        <p:spPr>
          <a:xfrm>
            <a:off x="533400" y="655022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Access may be limited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A771A-E381-7D21-F1FC-2EDCA0D7C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40" r="-2389" b="48899"/>
          <a:stretch/>
        </p:blipFill>
        <p:spPr>
          <a:xfrm>
            <a:off x="8505826" y="720090"/>
            <a:ext cx="1067566" cy="8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89C6-FC03-1DB1-4FD4-6864081C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72D8C-CF68-6AF2-3BF0-C00BEC03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0"/>
            <a:ext cx="5867400" cy="613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EA37AC-5683-031F-1A40-54A8CFD82B93}"/>
              </a:ext>
            </a:extLst>
          </p:cNvPr>
          <p:cNvSpPr txBox="1"/>
          <p:nvPr/>
        </p:nvSpPr>
        <p:spPr>
          <a:xfrm>
            <a:off x="3038474" y="1457325"/>
            <a:ext cx="3514725" cy="493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InfoSight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View Personal Assignments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Published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Latest News</a:t>
            </a:r>
          </a:p>
          <a:p>
            <a:pPr>
              <a:lnSpc>
                <a:spcPct val="150000"/>
              </a:lnSpc>
            </a:pPr>
            <a:r>
              <a:rPr lang="en-US" dirty="0"/>
              <a:t>View Support Site</a:t>
            </a:r>
          </a:p>
          <a:p>
            <a:pPr>
              <a:lnSpc>
                <a:spcPct val="150000"/>
              </a:lnSpc>
            </a:pPr>
            <a:r>
              <a:rPr lang="en-US" dirty="0"/>
              <a:t>View System Documentation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View Model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Edit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Publish Custom Content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CE2BE-8581-74D8-2D16-AE011D67A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1920240"/>
            <a:ext cx="6096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F72F8-FFC7-6CDE-C12C-9B63AA527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2351797"/>
            <a:ext cx="60960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6A993-010B-9C38-7005-B58A33C6CECE}"/>
              </a:ext>
            </a:extLst>
          </p:cNvPr>
          <p:cNvSpPr txBox="1"/>
          <p:nvPr/>
        </p:nvSpPr>
        <p:spPr>
          <a:xfrm>
            <a:off x="533400" y="655022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Access may be limited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327F4-6658-5FBD-CC05-7C29E5E85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40" r="-2389" b="48899"/>
          <a:stretch/>
        </p:blipFill>
        <p:spPr>
          <a:xfrm>
            <a:off x="8505826" y="720090"/>
            <a:ext cx="1067566" cy="88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77F9F-CACC-9EF4-DE39-79F0CDB7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6" y="3186112"/>
            <a:ext cx="609600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BC11A-0D3F-D1C9-24C5-54890F8C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6" y="3617669"/>
            <a:ext cx="609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0824C9-C673-B52D-E8D0-8A815B5A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4451984"/>
            <a:ext cx="6096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C7896-4ACA-5E92-0CD4-906BF51C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8211CD-4B90-2A40-C5A6-DB347D09AE6C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575E6-C7DF-0225-1A72-3502A6ED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58" y="898241"/>
            <a:ext cx="7168232" cy="3530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C87B0-D10B-4647-0602-0738EED9A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386" y="4751802"/>
            <a:ext cx="5977489" cy="1687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62DF3F-0C60-B6AE-8A62-AAEDB78E9D87}"/>
              </a:ext>
            </a:extLst>
          </p:cNvPr>
          <p:cNvSpPr/>
          <p:nvPr/>
        </p:nvSpPr>
        <p:spPr>
          <a:xfrm>
            <a:off x="2266950" y="3800474"/>
            <a:ext cx="3086100" cy="302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A2A5B-5396-0A27-4761-E1E728B0C293}"/>
              </a:ext>
            </a:extLst>
          </p:cNvPr>
          <p:cNvSpPr/>
          <p:nvPr/>
        </p:nvSpPr>
        <p:spPr>
          <a:xfrm>
            <a:off x="2956960" y="5514975"/>
            <a:ext cx="3500989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AE21-574F-8951-2904-298204AA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B9BEE-1698-5B1A-C64B-BD610D939E22}"/>
              </a:ext>
            </a:extLst>
          </p:cNvPr>
          <p:cNvSpPr txBox="1"/>
          <p:nvPr/>
        </p:nvSpPr>
        <p:spPr>
          <a:xfrm>
            <a:off x="1609724" y="3980126"/>
            <a:ext cx="101631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General System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choose which general areas or functions the 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Role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 access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Assignments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create, edit, and delete assignments for all users for any product the credit union subscribes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File Manager to upload, view, move, and delete files, and to assign access rights to files 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Latest News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“News &amp; Announcements” on the Home Page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Support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the Support site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 Resources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CU PolicyPro and/or RecoveryPro system-related documents such as Sample Forms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 and worksheets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69D28-EBEF-5897-1BF2-83BABF4B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146E1-2438-E4B8-4799-B6C5819EE490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Roles: General System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F3ACA-3711-418D-4202-CC3CEFDEC70E}"/>
              </a:ext>
            </a:extLst>
          </p:cNvPr>
          <p:cNvSpPr/>
          <p:nvPr/>
        </p:nvSpPr>
        <p:spPr>
          <a:xfrm>
            <a:off x="2333625" y="2105025"/>
            <a:ext cx="4953000" cy="742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2F520-A98F-9295-436E-9104D70EF542}"/>
              </a:ext>
            </a:extLst>
          </p:cNvPr>
          <p:cNvSpPr txBox="1"/>
          <p:nvPr/>
        </p:nvSpPr>
        <p:spPr>
          <a:xfrm>
            <a:off x="1609724" y="3980126"/>
            <a:ext cx="101631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General System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choose which general areas or functions the 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Role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 access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Assignments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create, edit, and delete assignments for all users for any product the credit union subscribes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File Manager to upload, view, move, and delete files, and to assign access rights to files 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Latest News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“News &amp; Announcements” on the Home Page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Support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the Support site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 Resources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CU PolicyPro and/or RecoveryPro system-related documents such as Sample Forms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 and worksheets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3AA7E-67CF-5151-E72F-732C165D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44F33-E9BE-EC9B-6B1D-3D3DA19959EC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Roles: General System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3FEA5-6991-C9BD-D158-7FE2A10C5E22}"/>
              </a:ext>
            </a:extLst>
          </p:cNvPr>
          <p:cNvSpPr/>
          <p:nvPr/>
        </p:nvSpPr>
        <p:spPr>
          <a:xfrm>
            <a:off x="2333625" y="2105025"/>
            <a:ext cx="4953000" cy="742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55CA4-5944-F23C-20BF-67DE6AC9D44F}"/>
              </a:ext>
            </a:extLst>
          </p:cNvPr>
          <p:cNvSpPr txBox="1"/>
          <p:nvPr/>
        </p:nvSpPr>
        <p:spPr>
          <a:xfrm>
            <a:off x="1609724" y="4306372"/>
            <a:ext cx="447675" cy="2616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48572-8255-5F05-8408-B4691AB17F21}"/>
              </a:ext>
            </a:extLst>
          </p:cNvPr>
          <p:cNvSpPr txBox="1"/>
          <p:nvPr/>
        </p:nvSpPr>
        <p:spPr>
          <a:xfrm>
            <a:off x="1609719" y="4683694"/>
            <a:ext cx="447675" cy="2616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2ED60-4EDE-2DA4-D8C0-B4A3A712DA9E}"/>
              </a:ext>
            </a:extLst>
          </p:cNvPr>
          <p:cNvSpPr txBox="1"/>
          <p:nvPr/>
        </p:nvSpPr>
        <p:spPr>
          <a:xfrm>
            <a:off x="1609719" y="5041955"/>
            <a:ext cx="447675" cy="2616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E46EF-7437-0F75-74F2-E58546229D6B}"/>
              </a:ext>
            </a:extLst>
          </p:cNvPr>
          <p:cNvSpPr txBox="1"/>
          <p:nvPr/>
        </p:nvSpPr>
        <p:spPr>
          <a:xfrm>
            <a:off x="1609719" y="5370103"/>
            <a:ext cx="447675" cy="2616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DCE2B8-DD73-BABA-2842-FFA8E3A1B001}"/>
              </a:ext>
            </a:extLst>
          </p:cNvPr>
          <p:cNvSpPr txBox="1"/>
          <p:nvPr/>
        </p:nvSpPr>
        <p:spPr>
          <a:xfrm>
            <a:off x="1609718" y="5702594"/>
            <a:ext cx="447675" cy="2616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92971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1070</Words>
  <Application>Microsoft Office PowerPoint</Application>
  <PresentationFormat>Widescreen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Grotesque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Ann Koelzer</dc:creator>
  <cp:lastModifiedBy>Mary Ann Koelzer</cp:lastModifiedBy>
  <cp:revision>5</cp:revision>
  <dcterms:created xsi:type="dcterms:W3CDTF">2024-08-20T18:49:42Z</dcterms:created>
  <dcterms:modified xsi:type="dcterms:W3CDTF">2025-04-09T17:45:04Z</dcterms:modified>
</cp:coreProperties>
</file>